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26"/>
  </p:notesMasterIdLst>
  <p:sldIdLst>
    <p:sldId id="264" r:id="rId6"/>
    <p:sldId id="271" r:id="rId7"/>
    <p:sldId id="284" r:id="rId8"/>
    <p:sldId id="285" r:id="rId9"/>
    <p:sldId id="286" r:id="rId10"/>
    <p:sldId id="289" r:id="rId11"/>
    <p:sldId id="287" r:id="rId12"/>
    <p:sldId id="288" r:id="rId13"/>
    <p:sldId id="283" r:id="rId14"/>
    <p:sldId id="258" r:id="rId15"/>
    <p:sldId id="259" r:id="rId16"/>
    <p:sldId id="260" r:id="rId17"/>
    <p:sldId id="261" r:id="rId18"/>
    <p:sldId id="257" r:id="rId19"/>
    <p:sldId id="262" r:id="rId20"/>
    <p:sldId id="290" r:id="rId21"/>
    <p:sldId id="279" r:id="rId22"/>
    <p:sldId id="275" r:id="rId23"/>
    <p:sldId id="276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D6286D-CC22-2547-4FB4-E321D5B9AB29}" name="Arjun V Simha" initials="AS" userId="S::arjunvs@uw.edu::1444d2eb-7da9-47ac-a4ed-5c4157849c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AD2"/>
    <a:srgbClr val="3300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80AD4-302D-24F9-F02F-D7FDBC4B36EF}" v="2" dt="2024-03-04T05:44:09.5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V Simha" userId="S::arjunvs@uw.edu::1444d2eb-7da9-47ac-a4ed-5c4157849c21" providerId="AD" clId="Web-{C613C1C8-647A-1A6D-8181-AD397A4C3610}"/>
    <pc:docChg chg="addSld delSld modSld sldOrd">
      <pc:chgData name="Arjun V Simha" userId="S::arjunvs@uw.edu::1444d2eb-7da9-47ac-a4ed-5c4157849c21" providerId="AD" clId="Web-{C613C1C8-647A-1A6D-8181-AD397A4C3610}" dt="2024-02-19T20:53:30.813" v="1037" actId="20577"/>
      <pc:docMkLst>
        <pc:docMk/>
      </pc:docMkLst>
      <pc:sldChg chg="modSp add">
        <pc:chgData name="Arjun V Simha" userId="S::arjunvs@uw.edu::1444d2eb-7da9-47ac-a4ed-5c4157849c21" providerId="AD" clId="Web-{C613C1C8-647A-1A6D-8181-AD397A4C3610}" dt="2024-02-19T20:20:18.610" v="62" actId="1076"/>
        <pc:sldMkLst>
          <pc:docMk/>
          <pc:sldMk cId="0" sldId="257"/>
        </pc:sldMkLst>
        <pc:spChg chg="mod">
          <ac:chgData name="Arjun V Simha" userId="S::arjunvs@uw.edu::1444d2eb-7da9-47ac-a4ed-5c4157849c21" providerId="AD" clId="Web-{C613C1C8-647A-1A6D-8181-AD397A4C3610}" dt="2024-02-19T20:20:18.610" v="62" actId="1076"/>
          <ac:spMkLst>
            <pc:docMk/>
            <pc:sldMk cId="0" sldId="257"/>
            <ac:spMk id="60" creationId="{00000000-0000-0000-0000-000000000000}"/>
          </ac:spMkLst>
        </pc:spChg>
      </pc:sldChg>
      <pc:sldChg chg="modSp add">
        <pc:chgData name="Arjun V Simha" userId="S::arjunvs@uw.edu::1444d2eb-7da9-47ac-a4ed-5c4157849c21" providerId="AD" clId="Web-{C613C1C8-647A-1A6D-8181-AD397A4C3610}" dt="2024-02-19T20:19:25.890" v="49" actId="20577"/>
        <pc:sldMkLst>
          <pc:docMk/>
          <pc:sldMk cId="0" sldId="258"/>
        </pc:sldMkLst>
        <pc:spChg chg="mod">
          <ac:chgData name="Arjun V Simha" userId="S::arjunvs@uw.edu::1444d2eb-7da9-47ac-a4ed-5c4157849c21" providerId="AD" clId="Web-{C613C1C8-647A-1A6D-8181-AD397A4C3610}" dt="2024-02-19T20:19:25.890" v="49" actId="20577"/>
          <ac:spMkLst>
            <pc:docMk/>
            <pc:sldMk cId="0" sldId="258"/>
            <ac:spMk id="4" creationId="{472258F4-708B-2503-EF0A-5D3FBAAB8A39}"/>
          </ac:spMkLst>
        </pc:spChg>
        <pc:spChg chg="mod">
          <ac:chgData name="Arjun V Simha" userId="S::arjunvs@uw.edu::1444d2eb-7da9-47ac-a4ed-5c4157849c21" providerId="AD" clId="Web-{C613C1C8-647A-1A6D-8181-AD397A4C3610}" dt="2024-02-19T20:19:20.436" v="47" actId="20577"/>
          <ac:spMkLst>
            <pc:docMk/>
            <pc:sldMk cId="0" sldId="258"/>
            <ac:spMk id="67" creationId="{00000000-0000-0000-0000-000000000000}"/>
          </ac:spMkLst>
        </pc:spChg>
      </pc:sldChg>
      <pc:sldChg chg="modSp add">
        <pc:chgData name="Arjun V Simha" userId="S::arjunvs@uw.edu::1444d2eb-7da9-47ac-a4ed-5c4157849c21" providerId="AD" clId="Web-{C613C1C8-647A-1A6D-8181-AD397A4C3610}" dt="2024-02-19T20:19:31.296" v="50"/>
        <pc:sldMkLst>
          <pc:docMk/>
          <pc:sldMk cId="0" sldId="259"/>
        </pc:sldMkLst>
        <pc:spChg chg="mod">
          <ac:chgData name="Arjun V Simha" userId="S::arjunvs@uw.edu::1444d2eb-7da9-47ac-a4ed-5c4157849c21" providerId="AD" clId="Web-{C613C1C8-647A-1A6D-8181-AD397A4C3610}" dt="2024-02-19T20:19:31.296" v="50"/>
          <ac:spMkLst>
            <pc:docMk/>
            <pc:sldMk cId="0" sldId="259"/>
            <ac:spMk id="6" creationId="{958BB442-B186-AB47-9962-D6CC3BA09AAF}"/>
          </ac:spMkLst>
        </pc:spChg>
      </pc:sldChg>
      <pc:sldChg chg="modSp add">
        <pc:chgData name="Arjun V Simha" userId="S::arjunvs@uw.edu::1444d2eb-7da9-47ac-a4ed-5c4157849c21" providerId="AD" clId="Web-{C613C1C8-647A-1A6D-8181-AD397A4C3610}" dt="2024-02-19T20:20:01.375" v="58" actId="14100"/>
        <pc:sldMkLst>
          <pc:docMk/>
          <pc:sldMk cId="0" sldId="260"/>
        </pc:sldMkLst>
        <pc:spChg chg="mod">
          <ac:chgData name="Arjun V Simha" userId="S::arjunvs@uw.edu::1444d2eb-7da9-47ac-a4ed-5c4157849c21" providerId="AD" clId="Web-{C613C1C8-647A-1A6D-8181-AD397A4C3610}" dt="2024-02-19T20:19:40.453" v="51" actId="20577"/>
          <ac:spMkLst>
            <pc:docMk/>
            <pc:sldMk cId="0" sldId="260"/>
            <ac:spMk id="3" creationId="{7CC1B010-51B3-EEC0-19EF-0FDC601A7738}"/>
          </ac:spMkLst>
        </pc:spChg>
        <pc:spChg chg="mod">
          <ac:chgData name="Arjun V Simha" userId="S::arjunvs@uw.edu::1444d2eb-7da9-47ac-a4ed-5c4157849c21" providerId="AD" clId="Web-{C613C1C8-647A-1A6D-8181-AD397A4C3610}" dt="2024-02-19T20:20:01.375" v="58" actId="14100"/>
          <ac:spMkLst>
            <pc:docMk/>
            <pc:sldMk cId="0" sldId="260"/>
            <ac:spMk id="4" creationId="{ADD718AD-A6A4-4B76-DC32-D61768D98B7C}"/>
          </ac:spMkLst>
        </pc:spChg>
        <pc:picChg chg="mod">
          <ac:chgData name="Arjun V Simha" userId="S::arjunvs@uw.edu::1444d2eb-7da9-47ac-a4ed-5c4157849c21" providerId="AD" clId="Web-{C613C1C8-647A-1A6D-8181-AD397A4C3610}" dt="2024-02-19T20:19:58.797" v="57" actId="1076"/>
          <ac:picMkLst>
            <pc:docMk/>
            <pc:sldMk cId="0" sldId="260"/>
            <ac:picMk id="2" creationId="{7D0F4DA3-1028-26F2-D33F-12962567F113}"/>
          </ac:picMkLst>
        </pc:picChg>
      </pc:sldChg>
      <pc:sldChg chg="modSp add">
        <pc:chgData name="Arjun V Simha" userId="S::arjunvs@uw.edu::1444d2eb-7da9-47ac-a4ed-5c4157849c21" providerId="AD" clId="Web-{C613C1C8-647A-1A6D-8181-AD397A4C3610}" dt="2024-02-19T20:20:11.079" v="61" actId="20577"/>
        <pc:sldMkLst>
          <pc:docMk/>
          <pc:sldMk cId="0" sldId="261"/>
        </pc:sldMkLst>
        <pc:spChg chg="mod">
          <ac:chgData name="Arjun V Simha" userId="S::arjunvs@uw.edu::1444d2eb-7da9-47ac-a4ed-5c4157849c21" providerId="AD" clId="Web-{C613C1C8-647A-1A6D-8181-AD397A4C3610}" dt="2024-02-19T20:20:11.079" v="61" actId="20577"/>
          <ac:spMkLst>
            <pc:docMk/>
            <pc:sldMk cId="0" sldId="261"/>
            <ac:spMk id="4" creationId="{AF40621A-2505-853A-1173-3FBAB623ABE1}"/>
          </ac:spMkLst>
        </pc:spChg>
        <pc:picChg chg="mod">
          <ac:chgData name="Arjun V Simha" userId="S::arjunvs@uw.edu::1444d2eb-7da9-47ac-a4ed-5c4157849c21" providerId="AD" clId="Web-{C613C1C8-647A-1A6D-8181-AD397A4C3610}" dt="2024-02-19T20:20:07.453" v="59" actId="1076"/>
          <ac:picMkLst>
            <pc:docMk/>
            <pc:sldMk cId="0" sldId="261"/>
            <ac:picMk id="2" creationId="{A9AB6075-D542-E26B-C404-A146A281EA2C}"/>
          </ac:picMkLst>
        </pc:picChg>
      </pc:sldChg>
      <pc:sldChg chg="add">
        <pc:chgData name="Arjun V Simha" userId="S::arjunvs@uw.edu::1444d2eb-7da9-47ac-a4ed-5c4157849c21" providerId="AD" clId="Web-{C613C1C8-647A-1A6D-8181-AD397A4C3610}" dt="2024-02-19T20:18:55.779" v="35"/>
        <pc:sldMkLst>
          <pc:docMk/>
          <pc:sldMk cId="3457372872" sldId="262"/>
        </pc:sldMkLst>
      </pc:sldChg>
      <pc:sldChg chg="modSp del delCm">
        <pc:chgData name="Arjun V Simha" userId="S::arjunvs@uw.edu::1444d2eb-7da9-47ac-a4ed-5c4157849c21" providerId="AD" clId="Web-{C613C1C8-647A-1A6D-8181-AD397A4C3610}" dt="2024-02-19T20:22:50.380" v="71"/>
        <pc:sldMkLst>
          <pc:docMk/>
          <pc:sldMk cId="2650437131" sldId="263"/>
        </pc:sldMkLst>
        <pc:spChg chg="mod">
          <ac:chgData name="Arjun V Simha" userId="S::arjunvs@uw.edu::1444d2eb-7da9-47ac-a4ed-5c4157849c21" providerId="AD" clId="Web-{C613C1C8-647A-1A6D-8181-AD397A4C3610}" dt="2024-02-19T20:21:11.612" v="65" actId="20577"/>
          <ac:spMkLst>
            <pc:docMk/>
            <pc:sldMk cId="2650437131" sldId="263"/>
            <ac:spMk id="2" creationId="{663B4A80-56CC-68E1-342C-888BE59C8B2F}"/>
          </ac:spMkLst>
        </pc:spChg>
        <pc:spChg chg="mod">
          <ac:chgData name="Arjun V Simha" userId="S::arjunvs@uw.edu::1444d2eb-7da9-47ac-a4ed-5c4157849c21" providerId="AD" clId="Web-{C613C1C8-647A-1A6D-8181-AD397A4C3610}" dt="2024-02-19T20:17:20.058" v="1" actId="20577"/>
          <ac:spMkLst>
            <pc:docMk/>
            <pc:sldMk cId="2650437131" sldId="263"/>
            <ac:spMk id="5" creationId="{A1057F6F-00F2-4217-91BA-C34DD8F54D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rjun V Simha" userId="S::arjunvs@uw.edu::1444d2eb-7da9-47ac-a4ed-5c4157849c21" providerId="AD" clId="Web-{C613C1C8-647A-1A6D-8181-AD397A4C3610}" dt="2024-02-19T20:17:16.636" v="0"/>
              <pc2:cmMkLst xmlns:pc2="http://schemas.microsoft.com/office/powerpoint/2019/9/main/command">
                <pc:docMk/>
                <pc:sldMk cId="2650437131" sldId="263"/>
                <pc2:cmMk id="{D3A9C688-E27F-4493-8D3F-90C4BE26C012}"/>
              </pc2:cmMkLst>
            </pc226:cmChg>
          </p:ext>
        </pc:extLst>
      </pc:sldChg>
      <pc:sldChg chg="modSp">
        <pc:chgData name="Arjun V Simha" userId="S::arjunvs@uw.edu::1444d2eb-7da9-47ac-a4ed-5c4157849c21" providerId="AD" clId="Web-{C613C1C8-647A-1A6D-8181-AD397A4C3610}" dt="2024-02-19T20:44:52.593" v="658"/>
        <pc:sldMkLst>
          <pc:docMk/>
          <pc:sldMk cId="1799283690" sldId="264"/>
        </pc:sldMkLst>
        <pc:graphicFrameChg chg="mod modGraphic">
          <ac:chgData name="Arjun V Simha" userId="S::arjunvs@uw.edu::1444d2eb-7da9-47ac-a4ed-5c4157849c21" providerId="AD" clId="Web-{C613C1C8-647A-1A6D-8181-AD397A4C3610}" dt="2024-02-19T20:44:52.593" v="658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 modShow">
        <pc:chgData name="Arjun V Simha" userId="S::arjunvs@uw.edu::1444d2eb-7da9-47ac-a4ed-5c4157849c21" providerId="AD" clId="Web-{C613C1C8-647A-1A6D-8181-AD397A4C3610}" dt="2024-02-19T20:53:17.656" v="1026"/>
        <pc:sldMkLst>
          <pc:docMk/>
          <pc:sldMk cId="4243110361" sldId="271"/>
        </pc:sldMkLst>
      </pc:sldChg>
      <pc:sldChg chg="mod modShow">
        <pc:chgData name="Arjun V Simha" userId="S::arjunvs@uw.edu::1444d2eb-7da9-47ac-a4ed-5c4157849c21" providerId="AD" clId="Web-{C613C1C8-647A-1A6D-8181-AD397A4C3610}" dt="2024-02-19T20:17:50.934" v="16"/>
        <pc:sldMkLst>
          <pc:docMk/>
          <pc:sldMk cId="3032899181" sldId="274"/>
        </pc:sldMkLst>
      </pc:sldChg>
      <pc:sldChg chg="mod modShow">
        <pc:chgData name="Arjun V Simha" userId="S::arjunvs@uw.edu::1444d2eb-7da9-47ac-a4ed-5c4157849c21" providerId="AD" clId="Web-{C613C1C8-647A-1A6D-8181-AD397A4C3610}" dt="2024-02-19T20:17:50.840" v="15"/>
        <pc:sldMkLst>
          <pc:docMk/>
          <pc:sldMk cId="1070109481" sldId="275"/>
        </pc:sldMkLst>
      </pc:sldChg>
      <pc:sldChg chg="mod modShow">
        <pc:chgData name="Arjun V Simha" userId="S::arjunvs@uw.edu::1444d2eb-7da9-47ac-a4ed-5c4157849c21" providerId="AD" clId="Web-{C613C1C8-647A-1A6D-8181-AD397A4C3610}" dt="2024-02-19T20:17:50.730" v="14"/>
        <pc:sldMkLst>
          <pc:docMk/>
          <pc:sldMk cId="163324739" sldId="276"/>
        </pc:sldMkLst>
      </pc:sldChg>
      <pc:sldChg chg="addSp delSp del delAnim">
        <pc:chgData name="Arjun V Simha" userId="S::arjunvs@uw.edu::1444d2eb-7da9-47ac-a4ed-5c4157849c21" providerId="AD" clId="Web-{C613C1C8-647A-1A6D-8181-AD397A4C3610}" dt="2024-02-19T20:23:38.601" v="77"/>
        <pc:sldMkLst>
          <pc:docMk/>
          <pc:sldMk cId="3240343820" sldId="277"/>
        </pc:sldMkLst>
        <pc:spChg chg="add del">
          <ac:chgData name="Arjun V Simha" userId="S::arjunvs@uw.edu::1444d2eb-7da9-47ac-a4ed-5c4157849c21" providerId="AD" clId="Web-{C613C1C8-647A-1A6D-8181-AD397A4C3610}" dt="2024-02-19T20:18:07.856" v="19"/>
          <ac:spMkLst>
            <pc:docMk/>
            <pc:sldMk cId="3240343820" sldId="277"/>
            <ac:spMk id="2" creationId="{FAA7E5E7-7A76-98A6-2845-C901B4AFFED0}"/>
          </ac:spMkLst>
        </pc:spChg>
        <pc:spChg chg="add">
          <ac:chgData name="Arjun V Simha" userId="S::arjunvs@uw.edu::1444d2eb-7da9-47ac-a4ed-5c4157849c21" providerId="AD" clId="Web-{C613C1C8-647A-1A6D-8181-AD397A4C3610}" dt="2024-02-19T20:23:26.366" v="74"/>
          <ac:spMkLst>
            <pc:docMk/>
            <pc:sldMk cId="3240343820" sldId="277"/>
            <ac:spMk id="7" creationId="{AE6DA01C-6B5B-D631-98E0-16A4469B2B5B}"/>
          </ac:spMkLst>
        </pc:spChg>
        <pc:picChg chg="del">
          <ac:chgData name="Arjun V Simha" userId="S::arjunvs@uw.edu::1444d2eb-7da9-47ac-a4ed-5c4157849c21" providerId="AD" clId="Web-{C613C1C8-647A-1A6D-8181-AD397A4C3610}" dt="2024-02-19T20:17:28.495" v="7"/>
          <ac:picMkLst>
            <pc:docMk/>
            <pc:sldMk cId="3240343820" sldId="277"/>
            <ac:picMk id="6" creationId="{54FA85F8-58E4-F787-BB44-062DD971F0CD}"/>
          </ac:picMkLst>
        </pc:picChg>
      </pc:sldChg>
      <pc:sldChg chg="del">
        <pc:chgData name="Arjun V Simha" userId="S::arjunvs@uw.edu::1444d2eb-7da9-47ac-a4ed-5c4157849c21" providerId="AD" clId="Web-{C613C1C8-647A-1A6D-8181-AD397A4C3610}" dt="2024-02-19T20:17:25.433" v="4"/>
        <pc:sldMkLst>
          <pc:docMk/>
          <pc:sldMk cId="3157484116" sldId="278"/>
        </pc:sldMkLst>
      </pc:sldChg>
      <pc:sldChg chg="modSp">
        <pc:chgData name="Arjun V Simha" userId="S::arjunvs@uw.edu::1444d2eb-7da9-47ac-a4ed-5c4157849c21" providerId="AD" clId="Web-{C613C1C8-647A-1A6D-8181-AD397A4C3610}" dt="2024-02-19T20:50:29.479" v="1021" actId="20577"/>
        <pc:sldMkLst>
          <pc:docMk/>
          <pc:sldMk cId="3835652380" sldId="279"/>
        </pc:sldMkLst>
        <pc:spChg chg="mod">
          <ac:chgData name="Arjun V Simha" userId="S::arjunvs@uw.edu::1444d2eb-7da9-47ac-a4ed-5c4157849c21" providerId="AD" clId="Web-{C613C1C8-647A-1A6D-8181-AD397A4C3610}" dt="2024-02-19T20:50:29.479" v="1021" actId="20577"/>
          <ac:spMkLst>
            <pc:docMk/>
            <pc:sldMk cId="3835652380" sldId="279"/>
            <ac:spMk id="3" creationId="{8318B537-55FA-499C-EF8A-B8E54DB6550B}"/>
          </ac:spMkLst>
        </pc:spChg>
      </pc:sldChg>
      <pc:sldChg chg="del">
        <pc:chgData name="Arjun V Simha" userId="S::arjunvs@uw.edu::1444d2eb-7da9-47ac-a4ed-5c4157849c21" providerId="AD" clId="Web-{C613C1C8-647A-1A6D-8181-AD397A4C3610}" dt="2024-02-19T20:17:25.433" v="3"/>
        <pc:sldMkLst>
          <pc:docMk/>
          <pc:sldMk cId="169016910" sldId="280"/>
        </pc:sldMkLst>
      </pc:sldChg>
      <pc:sldChg chg="new del">
        <pc:chgData name="Arjun V Simha" userId="S::arjunvs@uw.edu::1444d2eb-7da9-47ac-a4ed-5c4157849c21" providerId="AD" clId="Web-{C613C1C8-647A-1A6D-8181-AD397A4C3610}" dt="2024-02-19T20:18:39.810" v="34"/>
        <pc:sldMkLst>
          <pc:docMk/>
          <pc:sldMk cId="676418548" sldId="280"/>
        </pc:sldMkLst>
      </pc:sldChg>
      <pc:sldChg chg="del">
        <pc:chgData name="Arjun V Simha" userId="S::arjunvs@uw.edu::1444d2eb-7da9-47ac-a4ed-5c4157849c21" providerId="AD" clId="Web-{C613C1C8-647A-1A6D-8181-AD397A4C3610}" dt="2024-02-19T20:17:25.433" v="5"/>
        <pc:sldMkLst>
          <pc:docMk/>
          <pc:sldMk cId="998088842" sldId="281"/>
        </pc:sldMkLst>
      </pc:sldChg>
      <pc:sldChg chg="add del replId">
        <pc:chgData name="Arjun V Simha" userId="S::arjunvs@uw.edu::1444d2eb-7da9-47ac-a4ed-5c4157849c21" providerId="AD" clId="Web-{C613C1C8-647A-1A6D-8181-AD397A4C3610}" dt="2024-02-19T20:23:42.210" v="78"/>
        <pc:sldMkLst>
          <pc:docMk/>
          <pc:sldMk cId="4170304990" sldId="281"/>
        </pc:sldMkLst>
      </pc:sldChg>
      <pc:sldChg chg="add del replId">
        <pc:chgData name="Arjun V Simha" userId="S::arjunvs@uw.edu::1444d2eb-7da9-47ac-a4ed-5c4157849c21" providerId="AD" clId="Web-{C613C1C8-647A-1A6D-8181-AD397A4C3610}" dt="2024-02-19T20:21:06.049" v="63"/>
        <pc:sldMkLst>
          <pc:docMk/>
          <pc:sldMk cId="51400639" sldId="282"/>
        </pc:sldMkLst>
      </pc:sldChg>
      <pc:sldChg chg="del">
        <pc:chgData name="Arjun V Simha" userId="S::arjunvs@uw.edu::1444d2eb-7da9-47ac-a4ed-5c4157849c21" providerId="AD" clId="Web-{C613C1C8-647A-1A6D-8181-AD397A4C3610}" dt="2024-02-19T20:17:25.433" v="6"/>
        <pc:sldMkLst>
          <pc:docMk/>
          <pc:sldMk cId="2093863881" sldId="283"/>
        </pc:sldMkLst>
      </pc:sldChg>
      <pc:sldChg chg="addSp modSp new mod modClrScheme chgLayout">
        <pc:chgData name="Arjun V Simha" userId="S::arjunvs@uw.edu::1444d2eb-7da9-47ac-a4ed-5c4157849c21" providerId="AD" clId="Web-{C613C1C8-647A-1A6D-8181-AD397A4C3610}" dt="2024-02-19T20:18:34.951" v="33" actId="20577"/>
        <pc:sldMkLst>
          <pc:docMk/>
          <pc:sldMk cId="3602457952" sldId="283"/>
        </pc:sldMkLst>
        <pc:spChg chg="add mod">
          <ac:chgData name="Arjun V Simha" userId="S::arjunvs@uw.edu::1444d2eb-7da9-47ac-a4ed-5c4157849c21" providerId="AD" clId="Web-{C613C1C8-647A-1A6D-8181-AD397A4C3610}" dt="2024-02-19T20:18:20.950" v="28" actId="20577"/>
          <ac:spMkLst>
            <pc:docMk/>
            <pc:sldMk cId="3602457952" sldId="283"/>
            <ac:spMk id="2" creationId="{E21FFFF0-EC72-4307-0F48-006A977E9E07}"/>
          </ac:spMkLst>
        </pc:spChg>
        <pc:spChg chg="add mod">
          <ac:chgData name="Arjun V Simha" userId="S::arjunvs@uw.edu::1444d2eb-7da9-47ac-a4ed-5c4157849c21" providerId="AD" clId="Web-{C613C1C8-647A-1A6D-8181-AD397A4C3610}" dt="2024-02-19T20:18:34.951" v="33" actId="20577"/>
          <ac:spMkLst>
            <pc:docMk/>
            <pc:sldMk cId="3602457952" sldId="283"/>
            <ac:spMk id="3" creationId="{632B2E40-869C-72E8-0A58-6AF9959A2927}"/>
          </ac:spMkLst>
        </pc:spChg>
      </pc:sldChg>
      <pc:sldChg chg="del">
        <pc:chgData name="Arjun V Simha" userId="S::arjunvs@uw.edu::1444d2eb-7da9-47ac-a4ed-5c4157849c21" providerId="AD" clId="Web-{C613C1C8-647A-1A6D-8181-AD397A4C3610}" dt="2024-02-19T20:17:25.433" v="2"/>
        <pc:sldMkLst>
          <pc:docMk/>
          <pc:sldMk cId="1730372291" sldId="284"/>
        </pc:sldMkLst>
      </pc:sldChg>
      <pc:sldChg chg="addSp delSp modSp new mod modClrScheme chgLayout">
        <pc:chgData name="Arjun V Simha" userId="S::arjunvs@uw.edu::1444d2eb-7da9-47ac-a4ed-5c4157849c21" providerId="AD" clId="Web-{C613C1C8-647A-1A6D-8181-AD397A4C3610}" dt="2024-02-19T20:53:30.813" v="1037" actId="20577"/>
        <pc:sldMkLst>
          <pc:docMk/>
          <pc:sldMk cId="2336608316" sldId="284"/>
        </pc:sldMkLst>
        <pc:spChg chg="add mod">
          <ac:chgData name="Arjun V Simha" userId="S::arjunvs@uw.edu::1444d2eb-7da9-47ac-a4ed-5c4157849c21" providerId="AD" clId="Web-{C613C1C8-647A-1A6D-8181-AD397A4C3610}" dt="2024-02-19T20:53:30.813" v="1037" actId="20577"/>
          <ac:spMkLst>
            <pc:docMk/>
            <pc:sldMk cId="2336608316" sldId="284"/>
            <ac:spMk id="2" creationId="{8FFADDFD-CF2D-4858-8555-33927AA860F3}"/>
          </ac:spMkLst>
        </pc:spChg>
        <pc:spChg chg="add del mod">
          <ac:chgData name="Arjun V Simha" userId="S::arjunvs@uw.edu::1444d2eb-7da9-47ac-a4ed-5c4157849c21" providerId="AD" clId="Web-{C613C1C8-647A-1A6D-8181-AD397A4C3610}" dt="2024-02-19T20:30:24.582" v="162"/>
          <ac:spMkLst>
            <pc:docMk/>
            <pc:sldMk cId="2336608316" sldId="284"/>
            <ac:spMk id="3" creationId="{FD05C672-FC39-E12A-DAE2-E47F56521280}"/>
          </ac:spMkLst>
        </pc:spChg>
      </pc:sldChg>
      <pc:sldChg chg="addSp modSp new mod ord modClrScheme chgLayout">
        <pc:chgData name="Arjun V Simha" userId="S::arjunvs@uw.edu::1444d2eb-7da9-47ac-a4ed-5c4157849c21" providerId="AD" clId="Web-{C613C1C8-647A-1A6D-8181-AD397A4C3610}" dt="2024-02-19T20:45:31.720" v="727" actId="20577"/>
        <pc:sldMkLst>
          <pc:docMk/>
          <pc:sldMk cId="2149927861" sldId="285"/>
        </pc:sldMkLst>
        <pc:spChg chg="add">
          <ac:chgData name="Arjun V Simha" userId="S::arjunvs@uw.edu::1444d2eb-7da9-47ac-a4ed-5c4157849c21" providerId="AD" clId="Web-{C613C1C8-647A-1A6D-8181-AD397A4C3610}" dt="2024-02-19T20:23:27.944" v="75"/>
          <ac:spMkLst>
            <pc:docMk/>
            <pc:sldMk cId="2149927861" sldId="285"/>
            <ac:spMk id="3" creationId="{B3DF8448-7A73-7F85-96E6-7FE18AD3E02B}"/>
          </ac:spMkLst>
        </pc:spChg>
        <pc:spChg chg="add mod ord">
          <ac:chgData name="Arjun V Simha" userId="S::arjunvs@uw.edu::1444d2eb-7da9-47ac-a4ed-5c4157849c21" providerId="AD" clId="Web-{C613C1C8-647A-1A6D-8181-AD397A4C3610}" dt="2024-02-19T20:30:01.378" v="161" actId="20577"/>
          <ac:spMkLst>
            <pc:docMk/>
            <pc:sldMk cId="2149927861" sldId="285"/>
            <ac:spMk id="4" creationId="{3B5308BD-B1B6-C631-22D4-32DCA2A855BC}"/>
          </ac:spMkLst>
        </pc:spChg>
        <pc:spChg chg="add mod ord">
          <ac:chgData name="Arjun V Simha" userId="S::arjunvs@uw.edu::1444d2eb-7da9-47ac-a4ed-5c4157849c21" providerId="AD" clId="Web-{C613C1C8-647A-1A6D-8181-AD397A4C3610}" dt="2024-02-19T20:45:31.720" v="727" actId="20577"/>
          <ac:spMkLst>
            <pc:docMk/>
            <pc:sldMk cId="2149927861" sldId="285"/>
            <ac:spMk id="5" creationId="{F884F8F4-580A-40AF-8489-1F9E8433663F}"/>
          </ac:spMkLst>
        </pc:spChg>
        <pc:spChg chg="add mod ord">
          <ac:chgData name="Arjun V Simha" userId="S::arjunvs@uw.edu::1444d2eb-7da9-47ac-a4ed-5c4157849c21" providerId="AD" clId="Web-{C613C1C8-647A-1A6D-8181-AD397A4C3610}" dt="2024-02-19T20:29:17.002" v="118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del">
        <pc:chgData name="Arjun V Simha" userId="S::arjunvs@uw.edu::1444d2eb-7da9-47ac-a4ed-5c4157849c21" providerId="AD" clId="Web-{C613C1C8-647A-1A6D-8181-AD397A4C3610}" dt="2024-02-19T20:17:42.074" v="13"/>
        <pc:sldMkLst>
          <pc:docMk/>
          <pc:sldMk cId="109857222" sldId="286"/>
        </pc:sldMkLst>
      </pc:sldChg>
      <pc:sldChg chg="new del">
        <pc:chgData name="Arjun V Simha" userId="S::arjunvs@uw.edu::1444d2eb-7da9-47ac-a4ed-5c4157849c21" providerId="AD" clId="Web-{C613C1C8-647A-1A6D-8181-AD397A4C3610}" dt="2024-02-19T20:23:42.210" v="79"/>
        <pc:sldMkLst>
          <pc:docMk/>
          <pc:sldMk cId="414311493" sldId="286"/>
        </pc:sldMkLst>
      </pc:sldChg>
      <pc:sldChg chg="modSp add replId">
        <pc:chgData name="Arjun V Simha" userId="S::arjunvs@uw.edu::1444d2eb-7da9-47ac-a4ed-5c4157849c21" providerId="AD" clId="Web-{C613C1C8-647A-1A6D-8181-AD397A4C3610}" dt="2024-02-19T20:45:38.329" v="732" actId="20577"/>
        <pc:sldMkLst>
          <pc:docMk/>
          <pc:sldMk cId="3563733224" sldId="286"/>
        </pc:sldMkLst>
        <pc:spChg chg="mod">
          <ac:chgData name="Arjun V Simha" userId="S::arjunvs@uw.edu::1444d2eb-7da9-47ac-a4ed-5c4157849c21" providerId="AD" clId="Web-{C613C1C8-647A-1A6D-8181-AD397A4C3610}" dt="2024-02-19T20:29:55.659" v="156" actId="20577"/>
          <ac:spMkLst>
            <pc:docMk/>
            <pc:sldMk cId="3563733224" sldId="286"/>
            <ac:spMk id="4" creationId="{3B5308BD-B1B6-C631-22D4-32DCA2A855BC}"/>
          </ac:spMkLst>
        </pc:spChg>
        <pc:spChg chg="mod">
          <ac:chgData name="Arjun V Simha" userId="S::arjunvs@uw.edu::1444d2eb-7da9-47ac-a4ed-5c4157849c21" providerId="AD" clId="Web-{C613C1C8-647A-1A6D-8181-AD397A4C3610}" dt="2024-02-19T20:40:39.789" v="408" actId="20577"/>
          <ac:spMkLst>
            <pc:docMk/>
            <pc:sldMk cId="3563733224" sldId="286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C613C1C8-647A-1A6D-8181-AD397A4C3610}" dt="2024-02-19T20:45:38.329" v="732" actId="20577"/>
          <ac:spMkLst>
            <pc:docMk/>
            <pc:sldMk cId="3563733224" sldId="286"/>
            <ac:spMk id="6" creationId="{DFF95E8C-306F-63CB-C0AC-E7E62761AB5E}"/>
          </ac:spMkLst>
        </pc:spChg>
      </pc:sldChg>
      <pc:sldChg chg="modSp add replId">
        <pc:chgData name="Arjun V Simha" userId="S::arjunvs@uw.edu::1444d2eb-7da9-47ac-a4ed-5c4157849c21" providerId="AD" clId="Web-{C613C1C8-647A-1A6D-8181-AD397A4C3610}" dt="2024-02-19T20:42:47.949" v="570" actId="20577"/>
        <pc:sldMkLst>
          <pc:docMk/>
          <pc:sldMk cId="359204935" sldId="287"/>
        </pc:sldMkLst>
        <pc:spChg chg="mod">
          <ac:chgData name="Arjun V Simha" userId="S::arjunvs@uw.edu::1444d2eb-7da9-47ac-a4ed-5c4157849c21" providerId="AD" clId="Web-{C613C1C8-647A-1A6D-8181-AD397A4C3610}" dt="2024-02-19T20:42:47.949" v="570" actId="20577"/>
          <ac:spMkLst>
            <pc:docMk/>
            <pc:sldMk cId="359204935" sldId="287"/>
            <ac:spMk id="4" creationId="{3B5308BD-B1B6-C631-22D4-32DCA2A855BC}"/>
          </ac:spMkLst>
        </pc:spChg>
      </pc:sldChg>
      <pc:sldChg chg="del">
        <pc:chgData name="Arjun V Simha" userId="S::arjunvs@uw.edu::1444d2eb-7da9-47ac-a4ed-5c4157849c21" providerId="AD" clId="Web-{C613C1C8-647A-1A6D-8181-AD397A4C3610}" dt="2024-02-19T20:17:42.074" v="12"/>
        <pc:sldMkLst>
          <pc:docMk/>
          <pc:sldMk cId="3659133791" sldId="287"/>
        </pc:sldMkLst>
      </pc:sldChg>
      <pc:sldChg chg="modSp add replId">
        <pc:chgData name="Arjun V Simha" userId="S::arjunvs@uw.edu::1444d2eb-7da9-47ac-a4ed-5c4157849c21" providerId="AD" clId="Web-{C613C1C8-647A-1A6D-8181-AD397A4C3610}" dt="2024-02-19T20:50:57.573" v="1025" actId="20577"/>
        <pc:sldMkLst>
          <pc:docMk/>
          <pc:sldMk cId="2513695772" sldId="288"/>
        </pc:sldMkLst>
        <pc:spChg chg="mod">
          <ac:chgData name="Arjun V Simha" userId="S::arjunvs@uw.edu::1444d2eb-7da9-47ac-a4ed-5c4157849c21" providerId="AD" clId="Web-{C613C1C8-647A-1A6D-8181-AD397A4C3610}" dt="2024-02-19T20:29:47.815" v="147" actId="20577"/>
          <ac:spMkLst>
            <pc:docMk/>
            <pc:sldMk cId="2513695772" sldId="288"/>
            <ac:spMk id="4" creationId="{3B5308BD-B1B6-C631-22D4-32DCA2A855BC}"/>
          </ac:spMkLst>
        </pc:spChg>
        <pc:spChg chg="mod">
          <ac:chgData name="Arjun V Simha" userId="S::arjunvs@uw.edu::1444d2eb-7da9-47ac-a4ed-5c4157849c21" providerId="AD" clId="Web-{C613C1C8-647A-1A6D-8181-AD397A4C3610}" dt="2024-02-19T20:50:53.886" v="1023" actId="20577"/>
          <ac:spMkLst>
            <pc:docMk/>
            <pc:sldMk cId="2513695772" sldId="288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C613C1C8-647A-1A6D-8181-AD397A4C3610}" dt="2024-02-19T20:50:57.573" v="1025" actId="20577"/>
          <ac:spMkLst>
            <pc:docMk/>
            <pc:sldMk cId="2513695772" sldId="288"/>
            <ac:spMk id="6" creationId="{DFF95E8C-306F-63CB-C0AC-E7E62761AB5E}"/>
          </ac:spMkLst>
        </pc:spChg>
      </pc:sldChg>
      <pc:sldChg chg="del">
        <pc:chgData name="Arjun V Simha" userId="S::arjunvs@uw.edu::1444d2eb-7da9-47ac-a4ed-5c4157849c21" providerId="AD" clId="Web-{C613C1C8-647A-1A6D-8181-AD397A4C3610}" dt="2024-02-19T20:17:42.074" v="11"/>
        <pc:sldMkLst>
          <pc:docMk/>
          <pc:sldMk cId="4284099570" sldId="288"/>
        </pc:sldMkLst>
      </pc:sldChg>
      <pc:sldChg chg="del">
        <pc:chgData name="Arjun V Simha" userId="S::arjunvs@uw.edu::1444d2eb-7da9-47ac-a4ed-5c4157849c21" providerId="AD" clId="Web-{C613C1C8-647A-1A6D-8181-AD397A4C3610}" dt="2024-02-19T20:17:42.074" v="10"/>
        <pc:sldMkLst>
          <pc:docMk/>
          <pc:sldMk cId="358742133" sldId="289"/>
        </pc:sldMkLst>
      </pc:sldChg>
      <pc:sldChg chg="addSp delSp modSp new mod modClrScheme modShow chgLayout">
        <pc:chgData name="Arjun V Simha" userId="S::arjunvs@uw.edu::1444d2eb-7da9-47ac-a4ed-5c4157849c21" providerId="AD" clId="Web-{C613C1C8-647A-1A6D-8181-AD397A4C3610}" dt="2024-02-19T20:36:27.468" v="255" actId="1076"/>
        <pc:sldMkLst>
          <pc:docMk/>
          <pc:sldMk cId="1560178652" sldId="289"/>
        </pc:sldMkLst>
        <pc:spChg chg="del">
          <ac:chgData name="Arjun V Simha" userId="S::arjunvs@uw.edu::1444d2eb-7da9-47ac-a4ed-5c4157849c21" providerId="AD" clId="Web-{C613C1C8-647A-1A6D-8181-AD397A4C3610}" dt="2024-02-19T20:30:43.567" v="166"/>
          <ac:spMkLst>
            <pc:docMk/>
            <pc:sldMk cId="1560178652" sldId="289"/>
            <ac:spMk id="2" creationId="{54402C16-1C19-7444-C291-42CA2A18DA18}"/>
          </ac:spMkLst>
        </pc:spChg>
        <pc:spChg chg="del">
          <ac:chgData name="Arjun V Simha" userId="S::arjunvs@uw.edu::1444d2eb-7da9-47ac-a4ed-5c4157849c21" providerId="AD" clId="Web-{C613C1C8-647A-1A6D-8181-AD397A4C3610}" dt="2024-02-19T20:30:43.567" v="166"/>
          <ac:spMkLst>
            <pc:docMk/>
            <pc:sldMk cId="1560178652" sldId="289"/>
            <ac:spMk id="3" creationId="{10321350-BAF9-65A9-68BC-2C0D455B222F}"/>
          </ac:spMkLst>
        </pc:spChg>
        <pc:spChg chg="del">
          <ac:chgData name="Arjun V Simha" userId="S::arjunvs@uw.edu::1444d2eb-7da9-47ac-a4ed-5c4157849c21" providerId="AD" clId="Web-{C613C1C8-647A-1A6D-8181-AD397A4C3610}" dt="2024-02-19T20:30:43.567" v="166"/>
          <ac:spMkLst>
            <pc:docMk/>
            <pc:sldMk cId="1560178652" sldId="289"/>
            <ac:spMk id="4" creationId="{B36E92F7-40BC-7247-5520-8E01AA0F47D4}"/>
          </ac:spMkLst>
        </pc:spChg>
        <pc:picChg chg="mod">
          <ac:chgData name="Arjun V Simha" userId="S::arjunvs@uw.edu::1444d2eb-7da9-47ac-a4ed-5c4157849c21" providerId="AD" clId="Web-{C613C1C8-647A-1A6D-8181-AD397A4C3610}" dt="2024-02-19T20:36:23.140" v="254" actId="14100"/>
          <ac:picMkLst>
            <pc:docMk/>
            <pc:sldMk cId="1560178652" sldId="289"/>
            <ac:picMk id="5" creationId="{99DBEFA0-9B2C-9516-0FAB-4E2E8F514C02}"/>
          </ac:picMkLst>
        </pc:picChg>
        <pc:picChg chg="mod modCrop">
          <ac:chgData name="Arjun V Simha" userId="S::arjunvs@uw.edu::1444d2eb-7da9-47ac-a4ed-5c4157849c21" providerId="AD" clId="Web-{C613C1C8-647A-1A6D-8181-AD397A4C3610}" dt="2024-02-19T20:36:03.311" v="252" actId="1076"/>
          <ac:picMkLst>
            <pc:docMk/>
            <pc:sldMk cId="1560178652" sldId="289"/>
            <ac:picMk id="7" creationId="{83857C58-D311-9AF4-2075-57B4C424A59E}"/>
          </ac:picMkLst>
        </pc:picChg>
        <pc:picChg chg="mod">
          <ac:chgData name="Arjun V Simha" userId="S::arjunvs@uw.edu::1444d2eb-7da9-47ac-a4ed-5c4157849c21" providerId="AD" clId="Web-{C613C1C8-647A-1A6D-8181-AD397A4C3610}" dt="2024-02-19T20:36:27.468" v="255" actId="1076"/>
          <ac:picMkLst>
            <pc:docMk/>
            <pc:sldMk cId="1560178652" sldId="289"/>
            <ac:picMk id="8" creationId="{AB5D4654-1B45-27FB-B982-0C08C282645B}"/>
          </ac:picMkLst>
        </pc:picChg>
        <pc:picChg chg="add mod">
          <ac:chgData name="Arjun V Simha" userId="S::arjunvs@uw.edu::1444d2eb-7da9-47ac-a4ed-5c4157849c21" providerId="AD" clId="Web-{C613C1C8-647A-1A6D-8181-AD397A4C3610}" dt="2024-02-19T20:36:08.358" v="253" actId="14100"/>
          <ac:picMkLst>
            <pc:docMk/>
            <pc:sldMk cId="1560178652" sldId="289"/>
            <ac:picMk id="9" creationId="{D81C8BC5-2B41-DA6C-EA1C-89D7D662E3BC}"/>
          </ac:picMkLst>
        </pc:picChg>
      </pc:sldChg>
      <pc:sldChg chg="del">
        <pc:chgData name="Arjun V Simha" userId="S::arjunvs@uw.edu::1444d2eb-7da9-47ac-a4ed-5c4157849c21" providerId="AD" clId="Web-{C613C1C8-647A-1A6D-8181-AD397A4C3610}" dt="2024-02-19T20:17:42.058" v="9"/>
        <pc:sldMkLst>
          <pc:docMk/>
          <pc:sldMk cId="571212086" sldId="290"/>
        </pc:sldMkLst>
      </pc:sldChg>
      <pc:sldMasterChg chg="addSldLayout">
        <pc:chgData name="Arjun V Simha" userId="S::arjunvs@uw.edu::1444d2eb-7da9-47ac-a4ed-5c4157849c21" providerId="AD" clId="Web-{C613C1C8-647A-1A6D-8181-AD397A4C3610}" dt="2024-02-19T20:18:56.123" v="37"/>
        <pc:sldMasterMkLst>
          <pc:docMk/>
          <pc:sldMasterMk cId="4165493704" sldId="2147483672"/>
        </pc:sldMasterMkLst>
        <pc:sldLayoutChg chg="add replId">
          <pc:chgData name="Arjun V Simha" userId="S::arjunvs@uw.edu::1444d2eb-7da9-47ac-a4ed-5c4157849c21" providerId="AD" clId="Web-{C613C1C8-647A-1A6D-8181-AD397A4C3610}" dt="2024-02-19T20:18:55.779" v="35"/>
          <pc:sldLayoutMkLst>
            <pc:docMk/>
            <pc:sldMasterMk cId="4165493704" sldId="2147483672"/>
            <pc:sldLayoutMk cId="2539726330" sldId="2147483685"/>
          </pc:sldLayoutMkLst>
        </pc:sldLayoutChg>
        <pc:sldLayoutChg chg="add">
          <pc:chgData name="Arjun V Simha" userId="S::arjunvs@uw.edu::1444d2eb-7da9-47ac-a4ed-5c4157849c21" providerId="AD" clId="Web-{C613C1C8-647A-1A6D-8181-AD397A4C3610}" dt="2024-02-19T20:18:56.123" v="37"/>
          <pc:sldLayoutMkLst>
            <pc:docMk/>
            <pc:sldMasterMk cId="4165493704" sldId="2147483672"/>
            <pc:sldLayoutMk cId="812509542" sldId="2147483686"/>
          </pc:sldLayoutMkLst>
        </pc:sldLayoutChg>
      </pc:sldMasterChg>
    </pc:docChg>
  </pc:docChgLst>
  <pc:docChgLst>
    <pc:chgData name="Arjun V Simha" userId="S::arjunvs@uw.edu::1444d2eb-7da9-47ac-a4ed-5c4157849c21" providerId="AD" clId="Web-{37F2C059-AE93-FC68-C910-6E1C63A4B29C}"/>
    <pc:docChg chg="modSld">
      <pc:chgData name="Arjun V Simha" userId="S::arjunvs@uw.edu::1444d2eb-7da9-47ac-a4ed-5c4157849c21" providerId="AD" clId="Web-{37F2C059-AE93-FC68-C910-6E1C63A4B29C}" dt="2024-02-21T02:27:18.424" v="9" actId="20577"/>
      <pc:docMkLst>
        <pc:docMk/>
      </pc:docMkLst>
      <pc:sldChg chg="modSp">
        <pc:chgData name="Arjun V Simha" userId="S::arjunvs@uw.edu::1444d2eb-7da9-47ac-a4ed-5c4157849c21" providerId="AD" clId="Web-{37F2C059-AE93-FC68-C910-6E1C63A4B29C}" dt="2024-02-21T02:27:18.424" v="9" actId="20577"/>
        <pc:sldMkLst>
          <pc:docMk/>
          <pc:sldMk cId="4243110361" sldId="271"/>
        </pc:sldMkLst>
        <pc:spChg chg="mod">
          <ac:chgData name="Arjun V Simha" userId="S::arjunvs@uw.edu::1444d2eb-7da9-47ac-a4ed-5c4157849c21" providerId="AD" clId="Web-{37F2C059-AE93-FC68-C910-6E1C63A4B29C}" dt="2024-02-21T02:27:18.424" v="9" actId="20577"/>
          <ac:spMkLst>
            <pc:docMk/>
            <pc:sldMk cId="4243110361" sldId="271"/>
            <ac:spMk id="12" creationId="{A13FBB68-9239-41D5-4A64-7AC06BCD1D1E}"/>
          </ac:spMkLst>
        </pc:spChg>
      </pc:sldChg>
    </pc:docChg>
  </pc:docChgLst>
  <pc:docChgLst>
    <pc:chgData name="Casey R. Rittenhouse" userId="S::caseyrit@uw.edu::7ab9c139-c3d6-44a1-8fd8-ce663f689900" providerId="AD" clId="Web-{7E7EA1A0-55E4-1D48-BC9F-41A08A6BC678}"/>
    <pc:docChg chg="modSld">
      <pc:chgData name="Casey R. Rittenhouse" userId="S::caseyrit@uw.edu::7ab9c139-c3d6-44a1-8fd8-ce663f689900" providerId="AD" clId="Web-{7E7EA1A0-55E4-1D48-BC9F-41A08A6BC678}" dt="2024-02-19T21:00:33.502" v="161" actId="20577"/>
      <pc:docMkLst>
        <pc:docMk/>
      </pc:docMkLst>
      <pc:sldChg chg="modSp">
        <pc:chgData name="Casey R. Rittenhouse" userId="S::caseyrit@uw.edu::7ab9c139-c3d6-44a1-8fd8-ce663f689900" providerId="AD" clId="Web-{7E7EA1A0-55E4-1D48-BC9F-41A08A6BC678}" dt="2024-02-19T21:00:33.502" v="161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7E7EA1A0-55E4-1D48-BC9F-41A08A6BC678}" dt="2024-02-19T21:00:33.502" v="16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7E7EA1A0-55E4-1D48-BC9F-41A08A6BC678}" dt="2024-02-19T20:51:51.208" v="116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Cooper J. Ritter" userId="S::ritter4x@uw.edu::3afd6eac-787c-440e-9611-6b8741c2a424" providerId="AD" clId="Web-{0ECAD328-C0C3-CE60-90FC-A86FAA7A1D46}"/>
    <pc:docChg chg="addSld modSld">
      <pc:chgData name="Cooper J. Ritter" userId="S::ritter4x@uw.edu::3afd6eac-787c-440e-9611-6b8741c2a424" providerId="AD" clId="Web-{0ECAD328-C0C3-CE60-90FC-A86FAA7A1D46}" dt="2024-02-19T21:10:28.915" v="8" actId="1076"/>
      <pc:docMkLst>
        <pc:docMk/>
      </pc:docMkLst>
      <pc:sldChg chg="addSp delSp modSp new">
        <pc:chgData name="Cooper J. Ritter" userId="S::ritter4x@uw.edu::3afd6eac-787c-440e-9611-6b8741c2a424" providerId="AD" clId="Web-{0ECAD328-C0C3-CE60-90FC-A86FAA7A1D46}" dt="2024-02-19T21:10:28.915" v="8" actId="1076"/>
        <pc:sldMkLst>
          <pc:docMk/>
          <pc:sldMk cId="3051200499" sldId="290"/>
        </pc:sldMkLst>
        <pc:spChg chg="del">
          <ac:chgData name="Cooper J. Ritter" userId="S::ritter4x@uw.edu::3afd6eac-787c-440e-9611-6b8741c2a424" providerId="AD" clId="Web-{0ECAD328-C0C3-CE60-90FC-A86FAA7A1D46}" dt="2024-02-19T21:10:01.445" v="2"/>
          <ac:spMkLst>
            <pc:docMk/>
            <pc:sldMk cId="3051200499" sldId="290"/>
            <ac:spMk id="2" creationId="{C7414725-B92B-42ED-BD23-04CFED6B6862}"/>
          </ac:spMkLst>
        </pc:spChg>
        <pc:spChg chg="del">
          <ac:chgData name="Cooper J. Ritter" userId="S::ritter4x@uw.edu::3afd6eac-787c-440e-9611-6b8741c2a424" providerId="AD" clId="Web-{0ECAD328-C0C3-CE60-90FC-A86FAA7A1D46}" dt="2024-02-19T21:09:55.804" v="1"/>
          <ac:spMkLst>
            <pc:docMk/>
            <pc:sldMk cId="3051200499" sldId="290"/>
            <ac:spMk id="3" creationId="{6D1F16EA-4A12-E2F0-AF95-6E2B77D92739}"/>
          </ac:spMkLst>
        </pc:spChg>
        <pc:picChg chg="add mod">
          <ac:chgData name="Cooper J. Ritter" userId="S::ritter4x@uw.edu::3afd6eac-787c-440e-9611-6b8741c2a424" providerId="AD" clId="Web-{0ECAD328-C0C3-CE60-90FC-A86FAA7A1D46}" dt="2024-02-19T21:10:28.915" v="8" actId="1076"/>
          <ac:picMkLst>
            <pc:docMk/>
            <pc:sldMk cId="3051200499" sldId="290"/>
            <ac:picMk id="4" creationId="{34799BAF-EE5D-F3ED-B74D-B6D58DED99BE}"/>
          </ac:picMkLst>
        </pc:picChg>
      </pc:sldChg>
    </pc:docChg>
  </pc:docChgLst>
  <pc:docChgLst>
    <pc:chgData name="Mason Kang" userId="S::masonry1@uw.edu::b362eb71-9603-4fdb-a978-dbaa6dc0692e" providerId="AD" clId="Web-{85C0976B-3FED-21F2-C3E2-8705FD8B2BB3}"/>
    <pc:docChg chg="modSld">
      <pc:chgData name="Mason Kang" userId="S::masonry1@uw.edu::b362eb71-9603-4fdb-a978-dbaa6dc0692e" providerId="AD" clId="Web-{85C0976B-3FED-21F2-C3E2-8705FD8B2BB3}" dt="2024-02-21T01:59:46.590" v="51" actId="20577"/>
      <pc:docMkLst>
        <pc:docMk/>
      </pc:docMkLst>
      <pc:sldChg chg="modSp">
        <pc:chgData name="Mason Kang" userId="S::masonry1@uw.edu::b362eb71-9603-4fdb-a978-dbaa6dc0692e" providerId="AD" clId="Web-{85C0976B-3FED-21F2-C3E2-8705FD8B2BB3}" dt="2024-02-21T01:59:46.590" v="51" actId="20577"/>
        <pc:sldMkLst>
          <pc:docMk/>
          <pc:sldMk cId="2513695772" sldId="288"/>
        </pc:sldMkLst>
        <pc:spChg chg="mod">
          <ac:chgData name="Mason Kang" userId="S::masonry1@uw.edu::b362eb71-9603-4fdb-a978-dbaa6dc0692e" providerId="AD" clId="Web-{85C0976B-3FED-21F2-C3E2-8705FD8B2BB3}" dt="2024-02-21T01:59:46.590" v="51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Jarod M Marshel" userId="S::jarodmar@uw.edu::9ab98fed-4b15-436b-88d3-34d6e162287c" providerId="AD" clId="Web-{A175EDE8-93F3-6851-2D9E-8726CF8E2B6B}"/>
    <pc:docChg chg="modSld">
      <pc:chgData name="Jarod M Marshel" userId="S::jarodmar@uw.edu::9ab98fed-4b15-436b-88d3-34d6e162287c" providerId="AD" clId="Web-{A175EDE8-93F3-6851-2D9E-8726CF8E2B6B}" dt="2024-02-19T20:53:40.339" v="234"/>
      <pc:docMkLst>
        <pc:docMk/>
      </pc:docMkLst>
      <pc:sldChg chg="modSp">
        <pc:chgData name="Jarod M Marshel" userId="S::jarodmar@uw.edu::9ab98fed-4b15-436b-88d3-34d6e162287c" providerId="AD" clId="Web-{A175EDE8-93F3-6851-2D9E-8726CF8E2B6B}" dt="2024-02-19T20:53:40.339" v="234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A175EDE8-93F3-6851-2D9E-8726CF8E2B6B}" dt="2024-02-19T20:49:28.783" v="124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arod M Marshel" userId="S::jarodmar@uw.edu::9ab98fed-4b15-436b-88d3-34d6e162287c" providerId="AD" clId="Web-{A175EDE8-93F3-6851-2D9E-8726CF8E2B6B}" dt="2024-02-19T20:50:33.207" v="153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arod M Marshel" userId="S::jarodmar@uw.edu::9ab98fed-4b15-436b-88d3-34d6e162287c" providerId="AD" clId="Web-{A175EDE8-93F3-6851-2D9E-8726CF8E2B6B}" dt="2024-02-19T20:50:36.301" v="154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A175EDE8-93F3-6851-2D9E-8726CF8E2B6B}" dt="2024-02-19T20:49:25.502" v="123" actId="20577"/>
          <ac:spMkLst>
            <pc:docMk/>
            <pc:sldMk cId="4243110361" sldId="271"/>
            <ac:spMk id="9" creationId="{F93113F3-6EF4-8D80-B1AA-C889B9A70E25}"/>
          </ac:spMkLst>
        </pc:spChg>
        <pc:spChg chg="mod">
          <ac:chgData name="Jarod M Marshel" userId="S::jarodmar@uw.edu::9ab98fed-4b15-436b-88d3-34d6e162287c" providerId="AD" clId="Web-{A175EDE8-93F3-6851-2D9E-8726CF8E2B6B}" dt="2024-02-19T20:51:21.537" v="196" actId="20577"/>
          <ac:spMkLst>
            <pc:docMk/>
            <pc:sldMk cId="4243110361" sldId="271"/>
            <ac:spMk id="12" creationId="{A13FBB68-9239-41D5-4A64-7AC06BCD1D1E}"/>
          </ac:spMkLst>
        </pc:spChg>
        <pc:graphicFrameChg chg="mod modGraphic">
          <ac:chgData name="Jarod M Marshel" userId="S::jarodmar@uw.edu::9ab98fed-4b15-436b-88d3-34d6e162287c" providerId="AD" clId="Web-{A175EDE8-93F3-6851-2D9E-8726CF8E2B6B}" dt="2024-02-19T20:48:32.703" v="101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arod M Marshel" userId="S::jarodmar@uw.edu::9ab98fed-4b15-436b-88d3-34d6e162287c" providerId="AD" clId="Web-{A175EDE8-93F3-6851-2D9E-8726CF8E2B6B}" dt="2024-02-19T20:53:40.339" v="234"/>
          <ac:graphicFrameMkLst>
            <pc:docMk/>
            <pc:sldMk cId="4243110361" sldId="271"/>
            <ac:graphicFrameMk id="75" creationId="{78819C4F-69B3-4386-A99B-17D5443958BE}"/>
          </ac:graphicFrameMkLst>
        </pc:graphicFrameChg>
      </pc:sldChg>
      <pc:sldChg chg="addSp delSp modSp">
        <pc:chgData name="Jarod M Marshel" userId="S::jarodmar@uw.edu::9ab98fed-4b15-436b-88d3-34d6e162287c" providerId="AD" clId="Web-{A175EDE8-93F3-6851-2D9E-8726CF8E2B6B}" dt="2024-02-19T20:44:04.724" v="88" actId="20577"/>
        <pc:sldMkLst>
          <pc:docMk/>
          <pc:sldMk cId="3563733224" sldId="286"/>
        </pc:sldMkLst>
        <pc:spChg chg="mod">
          <ac:chgData name="Jarod M Marshel" userId="S::jarodmar@uw.edu::9ab98fed-4b15-436b-88d3-34d6e162287c" providerId="AD" clId="Web-{A175EDE8-93F3-6851-2D9E-8726CF8E2B6B}" dt="2024-02-19T20:40:16.544" v="78" actId="20577"/>
          <ac:spMkLst>
            <pc:docMk/>
            <pc:sldMk cId="3563733224" sldId="286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A175EDE8-93F3-6851-2D9E-8726CF8E2B6B}" dt="2024-02-19T20:44:04.724" v="88" actId="20577"/>
          <ac:spMkLst>
            <pc:docMk/>
            <pc:sldMk cId="3563733224" sldId="286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A175EDE8-93F3-6851-2D9E-8726CF8E2B6B}" dt="2024-02-19T20:42:44.831" v="84" actId="20577"/>
          <ac:spMkLst>
            <pc:docMk/>
            <pc:sldMk cId="3563733224" sldId="286"/>
            <ac:spMk id="6" creationId="{DFF95E8C-306F-63CB-C0AC-E7E62761AB5E}"/>
          </ac:spMkLst>
        </pc:spChg>
        <pc:picChg chg="add del mod">
          <ac:chgData name="Jarod M Marshel" userId="S::jarodmar@uw.edu::9ab98fed-4b15-436b-88d3-34d6e162287c" providerId="AD" clId="Web-{A175EDE8-93F3-6851-2D9E-8726CF8E2B6B}" dt="2024-02-19T20:34:19.719" v="8"/>
          <ac:picMkLst>
            <pc:docMk/>
            <pc:sldMk cId="3563733224" sldId="286"/>
            <ac:picMk id="2" creationId="{43D2ECA8-FC6F-FF20-15DE-7FFD02AF6DA8}"/>
          </ac:picMkLst>
        </pc:picChg>
        <pc:picChg chg="add del mod">
          <ac:chgData name="Jarod M Marshel" userId="S::jarodmar@uw.edu::9ab98fed-4b15-436b-88d3-34d6e162287c" providerId="AD" clId="Web-{A175EDE8-93F3-6851-2D9E-8726CF8E2B6B}" dt="2024-02-19T20:34:19.689" v="7"/>
          <ac:picMkLst>
            <pc:docMk/>
            <pc:sldMk cId="3563733224" sldId="286"/>
            <ac:picMk id="7" creationId="{007474A1-CDBF-77CE-2BE9-A4BAC6110387}"/>
          </ac:picMkLst>
        </pc:picChg>
        <pc:picChg chg="add del mod">
          <ac:chgData name="Jarod M Marshel" userId="S::jarodmar@uw.edu::9ab98fed-4b15-436b-88d3-34d6e162287c" providerId="AD" clId="Web-{A175EDE8-93F3-6851-2D9E-8726CF8E2B6B}" dt="2024-02-19T20:34:19.657" v="6"/>
          <ac:picMkLst>
            <pc:docMk/>
            <pc:sldMk cId="3563733224" sldId="286"/>
            <ac:picMk id="8" creationId="{1BCE47DC-611E-3B6B-CB04-47E00E205EBF}"/>
          </ac:picMkLst>
        </pc:picChg>
        <pc:picChg chg="add del mod">
          <ac:chgData name="Jarod M Marshel" userId="S::jarodmar@uw.edu::9ab98fed-4b15-436b-88d3-34d6e162287c" providerId="AD" clId="Web-{A175EDE8-93F3-6851-2D9E-8726CF8E2B6B}" dt="2024-02-19T20:34:08.656" v="4"/>
          <ac:picMkLst>
            <pc:docMk/>
            <pc:sldMk cId="3563733224" sldId="286"/>
            <ac:picMk id="9" creationId="{3E06BAB5-68AB-E96E-8F74-31715962A51E}"/>
          </ac:picMkLst>
        </pc:picChg>
      </pc:sldChg>
      <pc:sldChg chg="addSp modSp">
        <pc:chgData name="Jarod M Marshel" userId="S::jarodmar@uw.edu::9ab98fed-4b15-436b-88d3-34d6e162287c" providerId="AD" clId="Web-{A175EDE8-93F3-6851-2D9E-8726CF8E2B6B}" dt="2024-02-19T20:35:00.830" v="35" actId="1076"/>
        <pc:sldMkLst>
          <pc:docMk/>
          <pc:sldMk cId="1560178652" sldId="289"/>
        </pc:sldMkLst>
        <pc:picChg chg="add mod">
          <ac:chgData name="Jarod M Marshel" userId="S::jarodmar@uw.edu::9ab98fed-4b15-436b-88d3-34d6e162287c" providerId="AD" clId="Web-{A175EDE8-93F3-6851-2D9E-8726CF8E2B6B}" dt="2024-02-19T20:34:55.314" v="32" actId="1076"/>
          <ac:picMkLst>
            <pc:docMk/>
            <pc:sldMk cId="1560178652" sldId="289"/>
            <ac:picMk id="5" creationId="{99DBEFA0-9B2C-9516-0FAB-4E2E8F514C02}"/>
          </ac:picMkLst>
        </pc:picChg>
        <pc:picChg chg="add mod">
          <ac:chgData name="Jarod M Marshel" userId="S::jarodmar@uw.edu::9ab98fed-4b15-436b-88d3-34d6e162287c" providerId="AD" clId="Web-{A175EDE8-93F3-6851-2D9E-8726CF8E2B6B}" dt="2024-02-19T20:34:50.314" v="28" actId="1076"/>
          <ac:picMkLst>
            <pc:docMk/>
            <pc:sldMk cId="1560178652" sldId="289"/>
            <ac:picMk id="6" creationId="{C658CC8E-3725-C856-170B-939BED177D2D}"/>
          </ac:picMkLst>
        </pc:picChg>
        <pc:picChg chg="add mod">
          <ac:chgData name="Jarod M Marshel" userId="S::jarodmar@uw.edu::9ab98fed-4b15-436b-88d3-34d6e162287c" providerId="AD" clId="Web-{A175EDE8-93F3-6851-2D9E-8726CF8E2B6B}" dt="2024-02-19T20:35:00.830" v="35" actId="1076"/>
          <ac:picMkLst>
            <pc:docMk/>
            <pc:sldMk cId="1560178652" sldId="289"/>
            <ac:picMk id="7" creationId="{83857C58-D311-9AF4-2075-57B4C424A59E}"/>
          </ac:picMkLst>
        </pc:picChg>
        <pc:picChg chg="add mod">
          <ac:chgData name="Jarod M Marshel" userId="S::jarodmar@uw.edu::9ab98fed-4b15-436b-88d3-34d6e162287c" providerId="AD" clId="Web-{A175EDE8-93F3-6851-2D9E-8726CF8E2B6B}" dt="2024-02-19T20:34:39.142" v="17" actId="14100"/>
          <ac:picMkLst>
            <pc:docMk/>
            <pc:sldMk cId="1560178652" sldId="289"/>
            <ac:picMk id="8" creationId="{AB5D4654-1B45-27FB-B982-0C08C282645B}"/>
          </ac:picMkLst>
        </pc:picChg>
      </pc:sldChg>
    </pc:docChg>
  </pc:docChgLst>
  <pc:docChgLst>
    <pc:chgData name="K Gupta" userId="S::kshitijg@uw.edu::f334b071-3207-48e4-ac2e-06e23438a8f2" providerId="AD" clId="Web-{2ED6D51C-2C7E-AE39-D673-F2FAD8E42D88}"/>
    <pc:docChg chg="modSld">
      <pc:chgData name="K Gupta" userId="S::kshitijg@uw.edu::f334b071-3207-48e4-ac2e-06e23438a8f2" providerId="AD" clId="Web-{2ED6D51C-2C7E-AE39-D673-F2FAD8E42D88}" dt="2024-02-19T21:08:18.498" v="362" actId="20577"/>
      <pc:docMkLst>
        <pc:docMk/>
      </pc:docMkLst>
      <pc:sldChg chg="modSp">
        <pc:chgData name="K Gupta" userId="S::kshitijg@uw.edu::f334b071-3207-48e4-ac2e-06e23438a8f2" providerId="AD" clId="Web-{2ED6D51C-2C7E-AE39-D673-F2FAD8E42D88}" dt="2024-02-19T21:08:18.498" v="362" actId="20577"/>
        <pc:sldMkLst>
          <pc:docMk/>
          <pc:sldMk cId="359204935" sldId="287"/>
        </pc:sldMkLst>
        <pc:spChg chg="mod">
          <ac:chgData name="K Gupta" userId="S::kshitijg@uw.edu::f334b071-3207-48e4-ac2e-06e23438a8f2" providerId="AD" clId="Web-{2ED6D51C-2C7E-AE39-D673-F2FAD8E42D88}" dt="2024-02-19T20:29:44.124" v="13" actId="20577"/>
          <ac:spMkLst>
            <pc:docMk/>
            <pc:sldMk cId="359204935" sldId="287"/>
            <ac:spMk id="4" creationId="{3B5308BD-B1B6-C631-22D4-32DCA2A855BC}"/>
          </ac:spMkLst>
        </pc:spChg>
        <pc:spChg chg="mod">
          <ac:chgData name="K Gupta" userId="S::kshitijg@uw.edu::f334b071-3207-48e4-ac2e-06e23438a8f2" providerId="AD" clId="Web-{2ED6D51C-2C7E-AE39-D673-F2FAD8E42D88}" dt="2024-02-19T20:31:25.267" v="223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K Gupta" userId="S::kshitijg@uw.edu::f334b071-3207-48e4-ac2e-06e23438a8f2" providerId="AD" clId="Web-{2ED6D51C-2C7E-AE39-D673-F2FAD8E42D88}" dt="2024-02-19T21:08:18.498" v="362" actId="20577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Julie Y. Ham" userId="f8b567a4-fd36-450a-85f3-b4a4c32c0936" providerId="ADAL" clId="{80A85AC6-353E-1244-83E3-3112FADF54C8}"/>
    <pc:docChg chg="modSld">
      <pc:chgData name="Julie Y. Ham" userId="f8b567a4-fd36-450a-85f3-b4a4c32c0936" providerId="ADAL" clId="{80A85AC6-353E-1244-83E3-3112FADF54C8}" dt="2024-02-19T21:01:41.786" v="5" actId="1076"/>
      <pc:docMkLst>
        <pc:docMk/>
      </pc:docMkLst>
      <pc:sldChg chg="addSp modSp">
        <pc:chgData name="Julie Y. Ham" userId="f8b567a4-fd36-450a-85f3-b4a4c32c0936" providerId="ADAL" clId="{80A85AC6-353E-1244-83E3-3112FADF54C8}" dt="2024-02-19T21:01:41.786" v="5" actId="1076"/>
        <pc:sldMkLst>
          <pc:docMk/>
          <pc:sldMk cId="1799283690" sldId="264"/>
        </pc:sldMkLst>
        <pc:spChg chg="mod">
          <ac:chgData name="Julie Y. Ham" userId="f8b567a4-fd36-450a-85f3-b4a4c32c0936" providerId="ADAL" clId="{80A85AC6-353E-1244-83E3-3112FADF54C8}" dt="2024-02-19T21:01:41.786" v="5" actId="1076"/>
          <ac:spMkLst>
            <pc:docMk/>
            <pc:sldMk cId="1799283690" sldId="264"/>
            <ac:spMk id="17" creationId="{C3306F69-539D-2155-FB6A-9CECBA6180DF}"/>
          </ac:spMkLst>
        </pc:spChg>
        <pc:picChg chg="add mod">
          <ac:chgData name="Julie Y. Ham" userId="f8b567a4-fd36-450a-85f3-b4a4c32c0936" providerId="ADAL" clId="{80A85AC6-353E-1244-83E3-3112FADF54C8}" dt="2024-02-19T21:01:27.817" v="4" actId="14100"/>
          <ac:picMkLst>
            <pc:docMk/>
            <pc:sldMk cId="1799283690" sldId="264"/>
            <ac:picMk id="10" creationId="{74BCFE59-46DD-F039-E5C8-0D3217342087}"/>
          </ac:picMkLst>
        </pc:picChg>
      </pc:sldChg>
    </pc:docChg>
  </pc:docChgLst>
  <pc:docChgLst>
    <pc:chgData name="Mason Kang" userId="S::masonry1@uw.edu::b362eb71-9603-4fdb-a978-dbaa6dc0692e" providerId="AD" clId="Web-{E1B5871B-A12F-A0B9-D093-83F5AAFEADD1}"/>
    <pc:docChg chg="modSld">
      <pc:chgData name="Mason Kang" userId="S::masonry1@uw.edu::b362eb71-9603-4fdb-a978-dbaa6dc0692e" providerId="AD" clId="Web-{E1B5871B-A12F-A0B9-D093-83F5AAFEADD1}" dt="2024-02-19T21:06:37.369" v="19" actId="20577"/>
      <pc:docMkLst>
        <pc:docMk/>
      </pc:docMkLst>
      <pc:sldChg chg="modSp">
        <pc:chgData name="Mason Kang" userId="S::masonry1@uw.edu::b362eb71-9603-4fdb-a978-dbaa6dc0692e" providerId="AD" clId="Web-{E1B5871B-A12F-A0B9-D093-83F5AAFEADD1}" dt="2024-02-19T21:06:37.369" v="19" actId="20577"/>
        <pc:sldMkLst>
          <pc:docMk/>
          <pc:sldMk cId="2513695772" sldId="288"/>
        </pc:sldMkLst>
        <pc:spChg chg="mod">
          <ac:chgData name="Mason Kang" userId="S::masonry1@uw.edu::b362eb71-9603-4fdb-a978-dbaa6dc0692e" providerId="AD" clId="Web-{E1B5871B-A12F-A0B9-D093-83F5AAFEADD1}" dt="2024-02-19T21:06:37.369" v="19" actId="20577"/>
          <ac:spMkLst>
            <pc:docMk/>
            <pc:sldMk cId="2513695772" sldId="288"/>
            <ac:spMk id="5" creationId="{F884F8F4-580A-40AF-8489-1F9E8433663F}"/>
          </ac:spMkLst>
        </pc:spChg>
        <pc:spChg chg="mod">
          <ac:chgData name="Mason Kang" userId="S::masonry1@uw.edu::b362eb71-9603-4fdb-a978-dbaa6dc0692e" providerId="AD" clId="Web-{E1B5871B-A12F-A0B9-D093-83F5AAFEADD1}" dt="2024-02-19T20:58:23.636" v="15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E5BFA0F5-1278-589A-5DD9-367D72E86E79}"/>
    <pc:docChg chg="modSld">
      <pc:chgData name="Arjun V Simha" userId="S::arjunvs@uw.edu::1444d2eb-7da9-47ac-a4ed-5c4157849c21" providerId="AD" clId="Web-{E5BFA0F5-1278-589A-5DD9-367D72E86E79}" dt="2024-02-22T04:46:15.658" v="35" actId="20577"/>
      <pc:docMkLst>
        <pc:docMk/>
      </pc:docMkLst>
      <pc:sldChg chg="modSp">
        <pc:chgData name="Arjun V Simha" userId="S::arjunvs@uw.edu::1444d2eb-7da9-47ac-a4ed-5c4157849c21" providerId="AD" clId="Web-{E5BFA0F5-1278-589A-5DD9-367D72E86E79}" dt="2024-02-22T04:46:01.860" v="29" actId="20577"/>
        <pc:sldMkLst>
          <pc:docMk/>
          <pc:sldMk cId="0" sldId="261"/>
        </pc:sldMkLst>
        <pc:spChg chg="mod">
          <ac:chgData name="Arjun V Simha" userId="S::arjunvs@uw.edu::1444d2eb-7da9-47ac-a4ed-5c4157849c21" providerId="AD" clId="Web-{E5BFA0F5-1278-589A-5DD9-367D72E86E79}" dt="2024-02-22T04:46:01.860" v="29" actId="20577"/>
          <ac:spMkLst>
            <pc:docMk/>
            <pc:sldMk cId="0" sldId="261"/>
            <ac:spMk id="4" creationId="{AF40621A-2505-853A-1173-3FBAB623ABE1}"/>
          </ac:spMkLst>
        </pc:spChg>
        <pc:spChg chg="mod">
          <ac:chgData name="Arjun V Simha" userId="S::arjunvs@uw.edu::1444d2eb-7da9-47ac-a4ed-5c4157849c21" providerId="AD" clId="Web-{E5BFA0F5-1278-589A-5DD9-367D72E86E79}" dt="2024-02-22T04:45:51.673" v="7" actId="20577"/>
          <ac:spMkLst>
            <pc:docMk/>
            <pc:sldMk cId="0" sldId="261"/>
            <ac:spMk id="5" creationId="{7425945E-D944-B419-8160-15D0786D12C7}"/>
          </ac:spMkLst>
        </pc:spChg>
      </pc:sldChg>
      <pc:sldChg chg="modSp">
        <pc:chgData name="Arjun V Simha" userId="S::arjunvs@uw.edu::1444d2eb-7da9-47ac-a4ed-5c4157849c21" providerId="AD" clId="Web-{E5BFA0F5-1278-589A-5DD9-367D72E86E79}" dt="2024-02-22T04:46:15.658" v="35" actId="20577"/>
        <pc:sldMkLst>
          <pc:docMk/>
          <pc:sldMk cId="3457372872" sldId="262"/>
        </pc:sldMkLst>
        <pc:spChg chg="mod">
          <ac:chgData name="Arjun V Simha" userId="S::arjunvs@uw.edu::1444d2eb-7da9-47ac-a4ed-5c4157849c21" providerId="AD" clId="Web-{E5BFA0F5-1278-589A-5DD9-367D72E86E79}" dt="2024-02-22T04:46:15.658" v="35" actId="20577"/>
          <ac:spMkLst>
            <pc:docMk/>
            <pc:sldMk cId="3457372872" sldId="262"/>
            <ac:spMk id="3" creationId="{9E928D20-8FCC-2F62-DD02-2B7ED7FAF93E}"/>
          </ac:spMkLst>
        </pc:spChg>
      </pc:sldChg>
    </pc:docChg>
  </pc:docChgLst>
  <pc:docChgLst>
    <pc:chgData name="Arjun V Simha" userId="S::arjunvs@uw.edu::1444d2eb-7da9-47ac-a4ed-5c4157849c21" providerId="AD" clId="Web-{162B2FDC-8B6F-858E-E8B8-9A7A68A17BD9}"/>
    <pc:docChg chg="modSld">
      <pc:chgData name="Arjun V Simha" userId="S::arjunvs@uw.edu::1444d2eb-7da9-47ac-a4ed-5c4157849c21" providerId="AD" clId="Web-{162B2FDC-8B6F-858E-E8B8-9A7A68A17BD9}" dt="2024-02-26T21:26:53.514" v="34" actId="20577"/>
      <pc:docMkLst>
        <pc:docMk/>
      </pc:docMkLst>
      <pc:sldChg chg="modSp">
        <pc:chgData name="Arjun V Simha" userId="S::arjunvs@uw.edu::1444d2eb-7da9-47ac-a4ed-5c4157849c21" providerId="AD" clId="Web-{162B2FDC-8B6F-858E-E8B8-9A7A68A17BD9}" dt="2024-02-26T21:26:53.514" v="34" actId="20577"/>
        <pc:sldMkLst>
          <pc:docMk/>
          <pc:sldMk cId="0" sldId="261"/>
        </pc:sldMkLst>
        <pc:spChg chg="mod">
          <ac:chgData name="Arjun V Simha" userId="S::arjunvs@uw.edu::1444d2eb-7da9-47ac-a4ed-5c4157849c21" providerId="AD" clId="Web-{162B2FDC-8B6F-858E-E8B8-9A7A68A17BD9}" dt="2024-02-26T21:26:53.514" v="34" actId="20577"/>
          <ac:spMkLst>
            <pc:docMk/>
            <pc:sldMk cId="0" sldId="261"/>
            <ac:spMk id="4" creationId="{AF40621A-2505-853A-1173-3FBAB623ABE1}"/>
          </ac:spMkLst>
        </pc:spChg>
        <pc:spChg chg="mod">
          <ac:chgData name="Arjun V Simha" userId="S::arjunvs@uw.edu::1444d2eb-7da9-47ac-a4ed-5c4157849c21" providerId="AD" clId="Web-{162B2FDC-8B6F-858E-E8B8-9A7A68A17BD9}" dt="2024-02-26T21:26:42.232" v="21" actId="20577"/>
          <ac:spMkLst>
            <pc:docMk/>
            <pc:sldMk cId="0" sldId="261"/>
            <ac:spMk id="5" creationId="{7425945E-D944-B419-8160-15D0786D12C7}"/>
          </ac:spMkLst>
        </pc:spChg>
      </pc:sldChg>
    </pc:docChg>
  </pc:docChgLst>
  <pc:docChgLst>
    <pc:chgData name="Jarod M Marshel" userId="S::jarodmar@uw.edu::9ab98fed-4b15-436b-88d3-34d6e162287c" providerId="AD" clId="Web-{33180AD4-302D-24F9-F02F-D7FDBC4B36EF}"/>
    <pc:docChg chg="modSld">
      <pc:chgData name="Jarod M Marshel" userId="S::jarodmar@uw.edu::9ab98fed-4b15-436b-88d3-34d6e162287c" providerId="AD" clId="Web-{33180AD4-302D-24F9-F02F-D7FDBC4B36EF}" dt="2024-03-04T05:44:09.520" v="1"/>
      <pc:docMkLst>
        <pc:docMk/>
      </pc:docMkLst>
      <pc:sldChg chg="addSp delSp">
        <pc:chgData name="Jarod M Marshel" userId="S::jarodmar@uw.edu::9ab98fed-4b15-436b-88d3-34d6e162287c" providerId="AD" clId="Web-{33180AD4-302D-24F9-F02F-D7FDBC4B36EF}" dt="2024-03-04T05:44:09.520" v="1"/>
        <pc:sldMkLst>
          <pc:docMk/>
          <pc:sldMk cId="1560178652" sldId="289"/>
        </pc:sldMkLst>
        <pc:picChg chg="add del">
          <ac:chgData name="Jarod M Marshel" userId="S::jarodmar@uw.edu::9ab98fed-4b15-436b-88d3-34d6e162287c" providerId="AD" clId="Web-{33180AD4-302D-24F9-F02F-D7FDBC4B36EF}" dt="2024-03-04T05:44:09.520" v="1"/>
          <ac:picMkLst>
            <pc:docMk/>
            <pc:sldMk cId="1560178652" sldId="289"/>
            <ac:picMk id="2" creationId="{0CD64741-DD02-0D7A-7DE2-2EF968490441}"/>
          </ac:picMkLst>
        </pc:picChg>
      </pc:sldChg>
    </pc:docChg>
  </pc:docChgLst>
  <pc:docChgLst>
    <pc:chgData name="Cooper J. Ritter" userId="S::ritter4x@uw.edu::3afd6eac-787c-440e-9611-6b8741c2a424" providerId="AD" clId="Web-{3ACD691D-C5A0-41F8-1E6F-C562A9C0EC89}"/>
    <pc:docChg chg="modSld">
      <pc:chgData name="Cooper J. Ritter" userId="S::ritter4x@uw.edu::3afd6eac-787c-440e-9611-6b8741c2a424" providerId="AD" clId="Web-{3ACD691D-C5A0-41F8-1E6F-C562A9C0EC89}" dt="2024-02-19T20:55:30.963" v="250"/>
      <pc:docMkLst>
        <pc:docMk/>
      </pc:docMkLst>
      <pc:sldChg chg="modSp">
        <pc:chgData name="Cooper J. Ritter" userId="S::ritter4x@uw.edu::3afd6eac-787c-440e-9611-6b8741c2a424" providerId="AD" clId="Web-{3ACD691D-C5A0-41F8-1E6F-C562A9C0EC89}" dt="2024-02-19T20:55:30.963" v="250"/>
        <pc:sldMkLst>
          <pc:docMk/>
          <pc:sldMk cId="1799283690" sldId="264"/>
        </pc:sldMkLst>
        <pc:graphicFrameChg chg="mod modGraphic">
          <ac:chgData name="Cooper J. Ritter" userId="S::ritter4x@uw.edu::3afd6eac-787c-440e-9611-6b8741c2a424" providerId="AD" clId="Web-{3ACD691D-C5A0-41F8-1E6F-C562A9C0EC89}" dt="2024-02-19T20:55:30.963" v="250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Sp">
        <pc:chgData name="Cooper J. Ritter" userId="S::ritter4x@uw.edu::3afd6eac-787c-440e-9611-6b8741c2a424" providerId="AD" clId="Web-{3ACD691D-C5A0-41F8-1E6F-C562A9C0EC89}" dt="2024-02-19T20:52:54.452" v="238" actId="20577"/>
        <pc:sldMkLst>
          <pc:docMk/>
          <pc:sldMk cId="2149927861" sldId="285"/>
        </pc:sldMkLst>
        <pc:spChg chg="mod">
          <ac:chgData name="Cooper J. Ritter" userId="S::ritter4x@uw.edu::3afd6eac-787c-440e-9611-6b8741c2a424" providerId="AD" clId="Web-{3ACD691D-C5A0-41F8-1E6F-C562A9C0EC89}" dt="2024-02-19T20:52:54.452" v="238" actId="20577"/>
          <ac:spMkLst>
            <pc:docMk/>
            <pc:sldMk cId="2149927861" sldId="285"/>
            <ac:spMk id="5" creationId="{F884F8F4-580A-40AF-8489-1F9E8433663F}"/>
          </ac:spMkLst>
        </pc:spChg>
      </pc:sldChg>
    </pc:docChg>
  </pc:docChgLst>
  <pc:docChgLst>
    <pc:chgData clId="Web-{369EEE8D-BA1E-967F-FAC4-0FEBDD528152}"/>
    <pc:docChg chg="modSld">
      <pc:chgData name="" userId="" providerId="" clId="Web-{369EEE8D-BA1E-967F-FAC4-0FEBDD528152}" dt="2024-02-19T21:00:24.780" v="0" actId="1076"/>
      <pc:docMkLst>
        <pc:docMk/>
      </pc:docMkLst>
      <pc:sldChg chg="modSp">
        <pc:chgData name="" userId="" providerId="" clId="Web-{369EEE8D-BA1E-967F-FAC4-0FEBDD528152}" dt="2024-02-19T21:00:24.780" v="0" actId="1076"/>
        <pc:sldMkLst>
          <pc:docMk/>
          <pc:sldMk cId="1799283690" sldId="264"/>
        </pc:sldMkLst>
        <pc:spChg chg="mod">
          <ac:chgData name="" userId="" providerId="" clId="Web-{369EEE8D-BA1E-967F-FAC4-0FEBDD528152}" dt="2024-02-19T21:00:24.780" v="0" actId="1076"/>
          <ac:spMkLst>
            <pc:docMk/>
            <pc:sldMk cId="1799283690" sldId="264"/>
            <ac:spMk id="17" creationId="{C3306F69-539D-2155-FB6A-9CECBA6180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D5D8-C9F5-41EC-AD20-369B2B985FCF}" type="datetimeFigureOut"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1D03B-DC9E-4B6E-99FF-C6DB56E812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94fbff4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94fbff4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94fbff4e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94fbff4e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94fbff4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94fbff4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94fbff4e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94fbff4e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94fbff4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94fbff4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3D5F-85DA-4443-BBC0-4D91180D6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E6394-5077-4217-BA29-8B70303A9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5E56-3211-4622-B7C7-BB0D0A7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7A74-96BB-4930-A532-43DE6209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A69-4E14-47E6-AB5E-6C6E2ECB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BCD1-0651-4594-9B28-EC523E8B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6E573-5273-499E-A15F-EAA5A2E6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CF08-CBDE-4514-83F0-B76F1AF7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2FA1-246C-45C7-AD1D-7613D835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CA8-5949-480F-8752-D0075398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8939B-E078-484D-81CC-F91B4AE64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CAD12-7F81-4923-9DB5-C3B1B3A8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C1B6-A18E-4C65-8EF6-429FC5B8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5C77E-B689-4C34-AEB7-80C6045B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5BBD-961C-4731-B29C-DFE9A0A0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726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50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7537-D87D-45F1-B227-BD95280D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1F56-3268-45A3-9AF0-42280575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AA8F3-68B1-430E-ADD0-27CEF1FDD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6808-34F0-4382-BEEC-E39343FA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F2DB-848F-48A0-9F5D-BD1A0DDE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2C4C-0983-4C6B-9EE9-DBA6FDF5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F3EE-A994-4FF4-A8D0-F323AD40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EBCA-D890-4108-9231-84E18278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9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6C8-AC42-4F3D-A35F-6BEE38FC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6580-FB7A-40A9-B49A-DBE7034F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677C-0AEA-4665-8493-B471D59C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2753-3DBF-444C-BBE2-333BA132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C226-4E09-4382-8F53-0F682C6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08D3-A8D8-45EB-A920-5915FB05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98D9-17C1-424D-93D0-AF0F7A9F9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0FE6E-4421-4E14-BD7D-251C073E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2967-895E-453C-9001-34CBBA8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50CA4-7D6F-464D-81B2-3F48E436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9136-F1D0-4B44-9F52-ADCA8BE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4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51C-9962-40E9-A4AA-B25676CE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8012-BA6C-4918-B688-1F4925A5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BC2D-DD59-401D-B403-F4C043158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9209-5C0C-4F46-BD91-2C1C63C96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F28D-E69B-4711-9E43-9A16416A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5D0CE-3CA2-4465-82A7-D6DA138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DBA61-E661-448B-8E92-0DA01FB5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BC66D-5022-4232-AD51-608A49E4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731E-155A-41DA-8B3D-F78B249E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63803-874D-4863-A0F9-ABA2E00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AC0A-5FC9-42FF-967B-E2011604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41A1-D851-4FD3-A826-F9EBF9AF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62FA6-86A7-4E41-ACF3-DBA9D07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471BE-3AB8-4571-B311-7CC519B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4259C-D084-47AE-A740-CB98C2D4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6EC1-71F2-4ED4-97D9-9B29D2AA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E99C-9ABB-418D-9555-8A7CA25F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1D28-EE63-45C1-87CE-B50B79B74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27AEA-B773-4AE1-88BE-AA5B701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8B766-8A9C-4266-B6D6-19B31C8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487B9-8448-4831-B4EE-9FF56B46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9F99-9830-45DB-AFCA-84782B97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A54F-C257-47CB-A420-3F23F5B99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B6807-9243-4FAB-A647-3BD10362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D5144-EAA4-47B9-91E3-11F4BCF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F195-EEE9-4D9A-AB03-F3A9ACCE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8DEF-741B-4763-9D47-3163727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0526F-D0A7-4F58-8F99-A0CFBA721164}"/>
              </a:ext>
            </a:extLst>
          </p:cNvPr>
          <p:cNvSpPr/>
          <p:nvPr userDrawn="1"/>
        </p:nvSpPr>
        <p:spPr>
          <a:xfrm>
            <a:off x="0" y="0"/>
            <a:ext cx="9144000" cy="523875"/>
          </a:xfrm>
          <a:prstGeom prst="rect">
            <a:avLst/>
          </a:prstGeom>
          <a:gradFill flip="none" rotWithShape="1">
            <a:gsLst>
              <a:gs pos="37000">
                <a:srgbClr val="7030A0"/>
              </a:gs>
              <a:gs pos="9000">
                <a:srgbClr val="34006F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9DFEDB-B644-49E7-8444-28038FEB0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9625"/>
          <a:stretch/>
        </p:blipFill>
        <p:spPr>
          <a:xfrm>
            <a:off x="0" y="-1"/>
            <a:ext cx="57626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91C83-07E5-4BA8-B638-2AEFBACC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144" y="-14118"/>
            <a:ext cx="7886700" cy="49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CEC1-5E71-4D79-99D1-2C6D2B3F8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0ACA-D74E-4C27-A043-728A1E647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599" y="15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6B63C6-8576-41B3-9651-F58941D70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" y="-50460"/>
            <a:ext cx="651783" cy="6517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02A03-2CA2-4AD1-A3A6-73FAA0E8C5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5300"/>
            <a:ext cx="9143999" cy="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F4E237-3B89-4080-88EF-F284B888645F}"/>
              </a:ext>
            </a:extLst>
          </p:cNvPr>
          <p:cNvCxnSpPr>
            <a:cxnSpLocks/>
          </p:cNvCxnSpPr>
          <p:nvPr userDrawn="1"/>
        </p:nvCxnSpPr>
        <p:spPr>
          <a:xfrm>
            <a:off x="93206" y="0"/>
            <a:ext cx="0" cy="685800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09B98C-2E88-419A-8EAC-2C1BADA7A09E}"/>
              </a:ext>
            </a:extLst>
          </p:cNvPr>
          <p:cNvSpPr/>
          <p:nvPr/>
        </p:nvSpPr>
        <p:spPr>
          <a:xfrm>
            <a:off x="200785" y="660559"/>
            <a:ext cx="8824647" cy="2726723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1AF00-4CB1-4456-B427-28A1D967EDC5}"/>
              </a:ext>
            </a:extLst>
          </p:cNvPr>
          <p:cNvSpPr txBox="1"/>
          <p:nvPr/>
        </p:nvSpPr>
        <p:spPr>
          <a:xfrm>
            <a:off x="456903" y="525653"/>
            <a:ext cx="1739579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Overall Concept: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B4AFE-30BB-4050-9C00-9B098C9B59F1}"/>
              </a:ext>
            </a:extLst>
          </p:cNvPr>
          <p:cNvCxnSpPr>
            <a:cxnSpLocks/>
          </p:cNvCxnSpPr>
          <p:nvPr/>
        </p:nvCxnSpPr>
        <p:spPr>
          <a:xfrm flipH="1" flipV="1">
            <a:off x="4399778" y="790959"/>
            <a:ext cx="49800" cy="2465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0E351440-54B6-4106-B185-C42AC927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584706"/>
              </p:ext>
            </p:extLst>
          </p:nvPr>
        </p:nvGraphicFramePr>
        <p:xfrm>
          <a:off x="4984436" y="722115"/>
          <a:ext cx="3664135" cy="2689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06">
                  <a:extLst>
                    <a:ext uri="{9D8B030D-6E8A-4147-A177-3AD203B41FA5}">
                      <a16:colId xmlns:a16="http://schemas.microsoft.com/office/drawing/2014/main" val="3541889289"/>
                    </a:ext>
                  </a:extLst>
                </a:gridCol>
                <a:gridCol w="1284029">
                  <a:extLst>
                    <a:ext uri="{9D8B030D-6E8A-4147-A177-3AD203B41FA5}">
                      <a16:colId xmlns:a16="http://schemas.microsoft.com/office/drawing/2014/main" val="1172428822"/>
                    </a:ext>
                  </a:extLst>
                </a:gridCol>
              </a:tblGrid>
              <a:tr h="2703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Overall Project Deliverable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28973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Basic Movement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370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Image recognition</a:t>
                      </a: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3063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New sensor implementation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progress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76616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Object following/Ball Striking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 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5055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Co-op and Versus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Not started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8705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 err="1"/>
                        <a:t>Github</a:t>
                      </a:r>
                      <a:r>
                        <a:rPr lang="en-US"/>
                        <a:t> with documentation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049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Summary and report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started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9290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6632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A5F0CC-6122-445D-B588-444FFF9E6766}"/>
              </a:ext>
            </a:extLst>
          </p:cNvPr>
          <p:cNvSpPr/>
          <p:nvPr/>
        </p:nvSpPr>
        <p:spPr>
          <a:xfrm>
            <a:off x="4568108" y="3173297"/>
            <a:ext cx="4218224" cy="2562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Project is On Schedule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11BF-81FC-40B0-8D4C-9DC147032CF4}"/>
              </a:ext>
            </a:extLst>
          </p:cNvPr>
          <p:cNvSpPr/>
          <p:nvPr/>
        </p:nvSpPr>
        <p:spPr>
          <a:xfrm>
            <a:off x="2835846" y="-131313"/>
            <a:ext cx="2160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Overview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EEAE63-FA09-432F-82FD-9D4CF6F29B17}"/>
              </a:ext>
            </a:extLst>
          </p:cNvPr>
          <p:cNvSpPr/>
          <p:nvPr/>
        </p:nvSpPr>
        <p:spPr>
          <a:xfrm>
            <a:off x="200785" y="3585914"/>
            <a:ext cx="8824647" cy="3194249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E4F9E-4C1B-4AE1-8C73-9828F3C4D2DC}"/>
              </a:ext>
            </a:extLst>
          </p:cNvPr>
          <p:cNvSpPr txBox="1"/>
          <p:nvPr/>
        </p:nvSpPr>
        <p:spPr>
          <a:xfrm>
            <a:off x="456903" y="3425316"/>
            <a:ext cx="221990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Gantt Chart/Schedule</a:t>
            </a:r>
          </a:p>
        </p:txBody>
      </p:sp>
      <p:pic>
        <p:nvPicPr>
          <p:cNvPr id="14" name="Picture 13" descr="A diagram of a football object following&#10;&#10;Description automatically generated">
            <a:extLst>
              <a:ext uri="{FF2B5EF4-FFF2-40B4-BE49-F238E27FC236}">
                <a16:creationId xmlns:a16="http://schemas.microsoft.com/office/drawing/2014/main" id="{C57EF6D3-1C5C-49EA-1A9F-40C0ADC4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3" y="1224577"/>
            <a:ext cx="3850557" cy="1496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306F69-539D-2155-FB6A-9CECBA6180DF}"/>
              </a:ext>
            </a:extLst>
          </p:cNvPr>
          <p:cNvSpPr txBox="1"/>
          <p:nvPr/>
        </p:nvSpPr>
        <p:spPr>
          <a:xfrm>
            <a:off x="5351489" y="-93464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D5BC44-F897-9E44-A78F-1F4A50AA8C5E}"/>
              </a:ext>
            </a:extLst>
          </p:cNvPr>
          <p:cNvSpPr/>
          <p:nvPr/>
        </p:nvSpPr>
        <p:spPr>
          <a:xfrm>
            <a:off x="3294530" y="1344705"/>
            <a:ext cx="907676" cy="4370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New Sensor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92755A-384E-ABB6-B0DC-641D74F53E09}"/>
              </a:ext>
            </a:extLst>
          </p:cNvPr>
          <p:cNvCxnSpPr/>
          <p:nvPr/>
        </p:nvCxnSpPr>
        <p:spPr>
          <a:xfrm flipH="1" flipV="1">
            <a:off x="2832848" y="1566583"/>
            <a:ext cx="463923" cy="448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hart with blue and gray squares&#10;&#10;Description automatically generated">
            <a:extLst>
              <a:ext uri="{FF2B5EF4-FFF2-40B4-BE49-F238E27FC236}">
                <a16:creationId xmlns:a16="http://schemas.microsoft.com/office/drawing/2014/main" id="{123EA2DD-2562-7FDF-BC09-9D177B0A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2450"/>
            <a:ext cx="9144000" cy="3104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CFE59-46DD-F039-E5C8-0D321734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0872"/>
            <a:ext cx="9144000" cy="31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Lidar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1" y="2009725"/>
            <a:ext cx="408498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"/>
              <a:t>Benefits:</a:t>
            </a: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/>
              <a:t>Provides map of field</a:t>
            </a:r>
            <a:endParaRPr lang="en-US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n"/>
              <a:t>Limited position data for car</a:t>
            </a:r>
            <a:endParaRPr lang="en-US"/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Able to share car position data with teammate/opponents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ea typeface="Calibri"/>
              <a:cs typeface="Calibri"/>
            </a:endParaRPr>
          </a:p>
        </p:txBody>
      </p:sp>
      <p:pic>
        <p:nvPicPr>
          <p:cNvPr id="3" name="Picture 2" descr="A blue and black device&#10;&#10;Description automatically generated">
            <a:extLst>
              <a:ext uri="{FF2B5EF4-FFF2-40B4-BE49-F238E27FC236}">
                <a16:creationId xmlns:a16="http://schemas.microsoft.com/office/drawing/2014/main" id="{445DB77F-526F-7DA5-4BEF-76972EFE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411" y="857889"/>
            <a:ext cx="2050062" cy="1600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2258F4-708B-2503-EF0A-5D3FBAAB8A39}"/>
              </a:ext>
            </a:extLst>
          </p:cNvPr>
          <p:cNvSpPr txBox="1"/>
          <p:nvPr/>
        </p:nvSpPr>
        <p:spPr>
          <a:xfrm>
            <a:off x="4571350" y="2010641"/>
            <a:ext cx="3701760" cy="319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100">
                <a:solidFill>
                  <a:srgbClr val="44546A"/>
                </a:solidFill>
              </a:rPr>
              <a:t>Limitations:</a:t>
            </a:r>
            <a:endParaRPr lang="en-US" sz="2100">
              <a:solidFill>
                <a:srgbClr val="44546A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Courier New"/>
              <a:buChar char="o"/>
            </a:pPr>
            <a:r>
              <a:rPr lang="en" sz="2100">
                <a:solidFill>
                  <a:srgbClr val="44546A"/>
                </a:solidFill>
              </a:rPr>
              <a:t>Space inefficient/ difficult to mount</a:t>
            </a:r>
            <a:endParaRPr lang="en" sz="2100">
              <a:solidFill>
                <a:srgbClr val="44546A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14999"/>
              </a:lnSpc>
              <a:buFont typeface="Courier New"/>
              <a:buChar char="o"/>
            </a:pPr>
            <a:r>
              <a:rPr lang="en" sz="2100">
                <a:solidFill>
                  <a:srgbClr val="44546A"/>
                </a:solidFill>
              </a:rPr>
              <a:t>Does not provide ball information</a:t>
            </a:r>
            <a:endParaRPr lang="en-US" sz="2100">
              <a:solidFill>
                <a:srgbClr val="44546A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14999"/>
              </a:lnSpc>
              <a:buFont typeface="Courier New"/>
              <a:buChar char="o"/>
            </a:pPr>
            <a:r>
              <a:rPr lang="en" sz="2100">
                <a:solidFill>
                  <a:srgbClr val="44546A"/>
                </a:solidFill>
              </a:rPr>
              <a:t>Tracking ball requires car to turn</a:t>
            </a:r>
            <a:endParaRPr lang="en" sz="2100">
              <a:solidFill>
                <a:srgbClr val="44546A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Courier New"/>
              <a:buChar char="o"/>
            </a:pPr>
            <a:endParaRPr lang="en" sz="2100">
              <a:solidFill>
                <a:srgbClr val="44546A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Courier New"/>
              <a:buChar char="o"/>
            </a:pPr>
            <a:endParaRPr lang="en-US" sz="2100">
              <a:solidFill>
                <a:srgbClr val="44546A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</a:t>
            </a:r>
            <a:endParaRPr/>
          </a:p>
        </p:txBody>
      </p:sp>
      <p:pic>
        <p:nvPicPr>
          <p:cNvPr id="2" name="Picture 1" descr="A blue circuit board with two round holes&#10;&#10;Description automatically generated">
            <a:extLst>
              <a:ext uri="{FF2B5EF4-FFF2-40B4-BE49-F238E27FC236}">
                <a16:creationId xmlns:a16="http://schemas.microsoft.com/office/drawing/2014/main" id="{32E547A4-2C2C-4304-00FB-3BC8D2443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6" b="15152"/>
          <a:stretch/>
        </p:blipFill>
        <p:spPr>
          <a:xfrm>
            <a:off x="7258050" y="860823"/>
            <a:ext cx="1885950" cy="1457327"/>
          </a:xfrm>
          <a:prstGeom prst="rect">
            <a:avLst/>
          </a:prstGeom>
        </p:spPr>
      </p:pic>
      <p:sp>
        <p:nvSpPr>
          <p:cNvPr id="4" name="Google Shape;67;p15">
            <a:extLst>
              <a:ext uri="{FF2B5EF4-FFF2-40B4-BE49-F238E27FC236}">
                <a16:creationId xmlns:a16="http://schemas.microsoft.com/office/drawing/2014/main" id="{3C9A096E-884A-A765-0858-346A2C273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1" y="2009725"/>
            <a:ext cx="408498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None/>
            </a:pPr>
            <a:r>
              <a:rPr lang="en"/>
              <a:t>Benefits:</a:t>
            </a:r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Able to track ball and provide distance to ball</a:t>
            </a:r>
            <a:endParaRPr lang="en-US"/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More space efficient</a:t>
            </a:r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Cost effective (compared </a:t>
            </a:r>
            <a:r>
              <a:rPr lang="en" err="1"/>
              <a:t>tgo</a:t>
            </a:r>
            <a:r>
              <a:rPr lang="en"/>
              <a:t> </a:t>
            </a:r>
            <a:r>
              <a:rPr lang="en" err="1"/>
              <a:t>LiDar</a:t>
            </a:r>
            <a:endParaRPr lang="en"/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Short lead time</a:t>
            </a:r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Conical detection gives more margin for error</a:t>
            </a:r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Larger FOV</a:t>
            </a:r>
          </a:p>
          <a:p>
            <a:pPr>
              <a:lnSpc>
                <a:spcPct val="114999"/>
              </a:lnSpc>
              <a:buFont typeface="Courier New"/>
              <a:buChar char="o"/>
            </a:pPr>
            <a:r>
              <a:rPr lang="en"/>
              <a:t>Can see transparent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BB442-B186-AB47-9962-D6CC3BA09AAF}"/>
              </a:ext>
            </a:extLst>
          </p:cNvPr>
          <p:cNvSpPr txBox="1"/>
          <p:nvPr/>
        </p:nvSpPr>
        <p:spPr>
          <a:xfrm>
            <a:off x="4571350" y="2010641"/>
            <a:ext cx="370176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100"/>
              <a:t>Limitations:</a:t>
            </a:r>
          </a:p>
          <a:p>
            <a:pPr marL="285750" indent="-285750">
              <a:buFont typeface="Courier New"/>
              <a:buChar char="o"/>
            </a:pPr>
            <a:r>
              <a:rPr lang="en" sz="2100"/>
              <a:t>Short range</a:t>
            </a:r>
          </a:p>
          <a:p>
            <a:pPr marL="285750" indent="-285750">
              <a:buFont typeface="Courier New"/>
              <a:buChar char="o"/>
            </a:pPr>
            <a:r>
              <a:rPr lang="en" sz="2100"/>
              <a:t>Limited accuracy</a:t>
            </a:r>
          </a:p>
          <a:p>
            <a:pPr marL="285750" indent="-285750">
              <a:buFont typeface="Courier New"/>
              <a:buChar char="o"/>
            </a:pPr>
            <a:r>
              <a:rPr lang="en" sz="2100"/>
              <a:t>Noisy signal</a:t>
            </a:r>
          </a:p>
          <a:p>
            <a:pPr marL="285750" indent="-285750">
              <a:buFont typeface="Courier New"/>
              <a:buChar char="o"/>
            </a:pPr>
            <a:r>
              <a:rPr lang="en" sz="2100"/>
              <a:t>Lower sensing accuracy than LiDAR</a:t>
            </a:r>
          </a:p>
          <a:p>
            <a:pPr marL="285750" indent="-285750">
              <a:buFont typeface="Courier New"/>
              <a:buChar char="o"/>
            </a:pPr>
            <a:r>
              <a:rPr lang="en" sz="2100"/>
              <a:t>Can't sense soft materials (fabric)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LiDAR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1B010-51B3-EEC0-19EF-0FDC601A7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2000"/>
              <a:t>Benefits:</a:t>
            </a:r>
            <a:endParaRPr lang="en-US" sz="20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2000"/>
              <a:t>More accurate and less noisy than ultrasonic</a:t>
            </a:r>
            <a:endParaRPr lang="en-US" sz="20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2000"/>
              <a:t>Can detect smaller objects</a:t>
            </a:r>
            <a:endParaRPr lang="en-US" sz="20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2000"/>
              <a:t>Larger detection range</a:t>
            </a:r>
            <a:endParaRPr lang="en-US" sz="20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2000"/>
              <a:t>Fast polling/detection rate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718AD-A6A4-4B76-DC32-D61768D98B7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536633"/>
            <a:ext cx="3790350" cy="4555200"/>
          </a:xfrm>
        </p:spPr>
        <p:txBody>
          <a:bodyPr/>
          <a:lstStyle/>
          <a:p>
            <a:pPr marL="139700" indent="0">
              <a:buNone/>
            </a:pPr>
            <a:r>
              <a:rPr lang="en-US" sz="1800"/>
              <a:t>Li</a:t>
            </a:r>
            <a:r>
              <a:rPr lang="en-US" sz="2000"/>
              <a:t>mitations: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000"/>
              <a:t>Narrower FOV than ultrasonic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/>
              <a:t>Can be costly ($50-$100)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/>
              <a:t>Can't see transparent objects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1" descr="A black device with two lenses&#10;&#10;Description automatically generated">
            <a:extLst>
              <a:ext uri="{FF2B5EF4-FFF2-40B4-BE49-F238E27FC236}">
                <a16:creationId xmlns:a16="http://schemas.microsoft.com/office/drawing/2014/main" id="{7D0F4DA3-1028-26F2-D33F-12962567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05" y="5023248"/>
            <a:ext cx="1495425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ZED 2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0621A-2505-853A-1173-3FBAB623A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800"/>
              <a:t>Benefits: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Onboard processor for sensor fusion (reduces computation overhead)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Stereo camera for better depth perception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Wide FOV (110°(H) x 70°(V) x 120°(D))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>
                <a:ea typeface="Calibri"/>
                <a:cs typeface="Calibri"/>
              </a:rPr>
              <a:t>Replicates functionality of LiDAR + more (color + depth)</a:t>
            </a: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Easily integrates with ROS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Built-in SDKs for a variety of applications, including object tracking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Large detection range (up to 40m)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Able to test without purchase</a:t>
            </a:r>
            <a:endParaRPr lang="en-US" sz="1800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5945E-D944-B419-8160-15D0786D12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/>
              <a:t>Limitations:</a:t>
            </a: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Cost ($450 each)</a:t>
            </a:r>
            <a:endParaRPr lang="en-US" sz="1800">
              <a:ea typeface="Calibri"/>
              <a:cs typeface="Calibri"/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Size (6.90 x 1.19 x 1.69")</a:t>
            </a:r>
            <a:endParaRPr lang="en-US" sz="1800">
              <a:solidFill>
                <a:srgbClr val="595959"/>
              </a:solidFill>
            </a:endParaRPr>
          </a:p>
          <a:p>
            <a:pPr marL="425450" indent="-285750">
              <a:lnSpc>
                <a:spcPct val="114999"/>
              </a:lnSpc>
            </a:pPr>
            <a:r>
              <a:rPr lang="en-US" sz="1800"/>
              <a:t>Weight (0.5 </a:t>
            </a:r>
            <a:r>
              <a:rPr lang="en-US" sz="1800" err="1"/>
              <a:t>lbs</a:t>
            </a:r>
            <a:r>
              <a:rPr lang="en-US" sz="1800"/>
              <a:t>)</a:t>
            </a:r>
          </a:p>
          <a:p>
            <a:pPr marL="425450" indent="-285750">
              <a:lnSpc>
                <a:spcPct val="114999"/>
              </a:lnSpc>
            </a:pPr>
            <a:r>
              <a:rPr lang="en-US" sz="1800">
                <a:ea typeface="Calibri" panose="020F0502020204030204"/>
                <a:cs typeface="Calibri" panose="020F0502020204030204"/>
              </a:rPr>
              <a:t>Lack of traditional hardware distance sensing</a:t>
            </a:r>
          </a:p>
        </p:txBody>
      </p:sp>
      <p:pic>
        <p:nvPicPr>
          <p:cNvPr id="2" name="Picture 1" descr="A black rectangular object with two lenses&#10;&#10;Description automatically generated">
            <a:extLst>
              <a:ext uri="{FF2B5EF4-FFF2-40B4-BE49-F238E27FC236}">
                <a16:creationId xmlns:a16="http://schemas.microsoft.com/office/drawing/2014/main" id="{A9AB6075-D542-E26B-C404-A146A281E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67" b="31845"/>
          <a:stretch/>
        </p:blipFill>
        <p:spPr>
          <a:xfrm>
            <a:off x="4154092" y="595681"/>
            <a:ext cx="4989909" cy="10179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883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Pugh Matrix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960551"/>
            <a:ext cx="6858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2556-A609-D9F9-52CB-3309234C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Recommendation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28D20-8FCC-2F62-DD02-2B7ED7FAF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access to a ZED 2 camera that we can use for preliminary testing</a:t>
            </a:r>
          </a:p>
          <a:p>
            <a:pPr>
              <a:lnSpc>
                <a:spcPct val="114999"/>
              </a:lnSpc>
            </a:pPr>
            <a:r>
              <a:rPr lang="en-US"/>
              <a:t>After verifying that it meets our needs and that we can integrate it properly, we should order 4 cameras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/>
              <a:t>Won't waste too much time – can easily pivot to 1D LiDAR or ultrasonic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14999"/>
              </a:lnSpc>
            </a:pPr>
            <a:r>
              <a:rPr lang="en-US"/>
              <a:t>Would still use servo for mounting (see following slide)</a:t>
            </a:r>
          </a:p>
        </p:txBody>
      </p:sp>
    </p:spTree>
    <p:extLst>
      <p:ext uri="{BB962C8B-B14F-4D97-AF65-F5344CB8AC3E}">
        <p14:creationId xmlns:p14="http://schemas.microsoft.com/office/powerpoint/2010/main" val="345737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99BAF-EE5D-F3ED-B74D-B6D58DED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2" y="552659"/>
            <a:ext cx="8131014" cy="62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CD70-D47E-AFF5-CF7C-E6F3C50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 sz="3600">
                <a:cs typeface="Calibri Light"/>
              </a:rPr>
              <a:t>Questions: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B537-55FA-499C-EF8A-B8E54DB6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Project scope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What level of co-op soccer are we looking for?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Might be hard to get true soccer strategy</a:t>
            </a:r>
          </a:p>
          <a:p>
            <a:r>
              <a:rPr lang="en-US">
                <a:ea typeface="Calibri"/>
                <a:cs typeface="Calibri"/>
              </a:rPr>
              <a:t>Unity integration onto 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Realistic constraints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Pipeline to port models onto cars</a:t>
            </a:r>
          </a:p>
          <a:p>
            <a:r>
              <a:rPr lang="en-US">
                <a:ea typeface="Calibri"/>
                <a:cs typeface="Calibri"/>
              </a:rPr>
              <a:t>Zed camera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What additional capabilities does this unlock?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What capabilities do we lose?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Servo mount</a:t>
            </a:r>
          </a:p>
        </p:txBody>
      </p:sp>
    </p:spTree>
    <p:extLst>
      <p:ext uri="{BB962C8B-B14F-4D97-AF65-F5344CB8AC3E}">
        <p14:creationId xmlns:p14="http://schemas.microsoft.com/office/powerpoint/2010/main" val="383565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387C-CC2E-1A0F-11BC-99AABD44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9126"/>
            <a:ext cx="7886700" cy="1071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Team Roles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CD98-8444-0341-E770-262E488F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Calibri"/>
                <a:cs typeface="Calibri"/>
              </a:rPr>
              <a:t>Project Manager</a:t>
            </a:r>
            <a:r>
              <a:rPr lang="en-US">
                <a:ea typeface="Calibri"/>
                <a:cs typeface="Calibri"/>
              </a:rPr>
              <a:t> - Jarod</a:t>
            </a:r>
          </a:p>
          <a:p>
            <a:r>
              <a:rPr lang="en-US" b="1">
                <a:ea typeface="Calibri"/>
                <a:cs typeface="Calibri"/>
              </a:rPr>
              <a:t>Point of Contact </a:t>
            </a:r>
            <a:r>
              <a:rPr lang="en-US">
                <a:ea typeface="Calibri"/>
                <a:cs typeface="Calibri"/>
              </a:rPr>
              <a:t>-</a:t>
            </a:r>
            <a:r>
              <a:rPr lang="en-US" b="1">
                <a:ea typeface="Calibri"/>
                <a:cs typeface="Calibri"/>
              </a:rPr>
              <a:t> </a:t>
            </a:r>
            <a:r>
              <a:rPr lang="en-US">
                <a:ea typeface="Calibri"/>
                <a:cs typeface="Calibri"/>
              </a:rPr>
              <a:t>Arjun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Budget Manager</a:t>
            </a:r>
            <a:r>
              <a:rPr lang="en-US">
                <a:ea typeface="Calibri"/>
                <a:cs typeface="Calibri"/>
              </a:rPr>
              <a:t> - Casey</a:t>
            </a:r>
          </a:p>
          <a:p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ROS/Hardware (Layout, PCB, CAD, LiDAR):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Cooper, Casey, Jarod, Arjun</a:t>
            </a:r>
          </a:p>
          <a:p>
            <a:r>
              <a:rPr lang="en-US" b="1">
                <a:ea typeface="Calibri"/>
                <a:cs typeface="Calibri"/>
              </a:rPr>
              <a:t>Unity Team: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Mason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CV/Image Recognition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K, Julie</a:t>
            </a:r>
          </a:p>
        </p:txBody>
      </p:sp>
    </p:spTree>
    <p:extLst>
      <p:ext uri="{BB962C8B-B14F-4D97-AF65-F5344CB8AC3E}">
        <p14:creationId xmlns:p14="http://schemas.microsoft.com/office/powerpoint/2010/main" val="107010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FD3-4430-B15A-D76B-8936E88E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0969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Previous Year's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B6E0-0581-841E-7116-658D1F0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7" y="1753739"/>
            <a:ext cx="7886700" cy="4351338"/>
          </a:xfrm>
        </p:spPr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Built and gained full range of motion of 4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 using software</a:t>
            </a:r>
          </a:p>
          <a:p>
            <a:r>
              <a:rPr lang="en-US" sz="1800">
                <a:ea typeface="+mn-lt"/>
                <a:cs typeface="+mn-lt"/>
              </a:rPr>
              <a:t>Set up a simulation environment to virtually train the agents </a:t>
            </a:r>
          </a:p>
          <a:p>
            <a:r>
              <a:rPr lang="en-US" sz="1800">
                <a:ea typeface="+mn-lt"/>
                <a:cs typeface="+mn-lt"/>
              </a:rPr>
              <a:t>Structured a reward system for the reinforcement learning model </a:t>
            </a:r>
          </a:p>
          <a:p>
            <a:r>
              <a:rPr lang="en-US" sz="1800">
                <a:ea typeface="+mn-lt"/>
                <a:cs typeface="+mn-lt"/>
              </a:rPr>
              <a:t>Implemented object detection model that identifies a soccer ball, opponent, and goal </a:t>
            </a:r>
          </a:p>
          <a:p>
            <a:r>
              <a:rPr lang="en-US" sz="1800">
                <a:ea typeface="+mn-lt"/>
                <a:cs typeface="+mn-lt"/>
              </a:rPr>
              <a:t>Implemented software to follow and strike a ball </a:t>
            </a:r>
          </a:p>
          <a:p>
            <a:r>
              <a:rPr lang="en-US" sz="1800">
                <a:ea typeface="+mn-lt"/>
                <a:cs typeface="+mn-lt"/>
              </a:rPr>
              <a:t>Developed logic process for striking a ball into a goal </a:t>
            </a:r>
          </a:p>
          <a:p>
            <a:r>
              <a:rPr lang="en-US" sz="1800">
                <a:ea typeface="+mn-lt"/>
                <a:cs typeface="+mn-lt"/>
              </a:rPr>
              <a:t>Simulation results with reward structure demonstrate that agents can be trained to efficiently compete in a 2v2 soccer match </a:t>
            </a:r>
          </a:p>
          <a:p>
            <a:r>
              <a:rPr lang="en-US" sz="1800">
                <a:ea typeface="+mn-lt"/>
                <a:cs typeface="+mn-lt"/>
              </a:rPr>
              <a:t>Created a GitHub page documenting the hardware and software instructions to setup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, a summary of the work completed, and plans for future work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2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6">
            <a:extLst>
              <a:ext uri="{FF2B5EF4-FFF2-40B4-BE49-F238E27FC236}">
                <a16:creationId xmlns:a16="http://schemas.microsoft.com/office/drawing/2014/main" id="{78819C4F-69B3-4386-A99B-17D544395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990015"/>
              </p:ext>
            </p:extLst>
          </p:nvPr>
        </p:nvGraphicFramePr>
        <p:xfrm>
          <a:off x="223074" y="3225719"/>
          <a:ext cx="8696329" cy="159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26615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System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started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Preliminary Design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Not started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Object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Build field for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Jarod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10251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Implement new sensor onto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85949-64CD-4465-9566-2F22B0516668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F27F7-75AD-48CF-AD1D-170673091027}"/>
              </a:ext>
            </a:extLst>
          </p:cNvPr>
          <p:cNvSpPr txBox="1"/>
          <p:nvPr/>
        </p:nvSpPr>
        <p:spPr>
          <a:xfrm>
            <a:off x="148161" y="444749"/>
            <a:ext cx="247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Previous Meeting Action Items: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58006-0322-4006-B300-BABBD4727410}"/>
              </a:ext>
            </a:extLst>
          </p:cNvPr>
          <p:cNvSpPr txBox="1"/>
          <p:nvPr/>
        </p:nvSpPr>
        <p:spPr>
          <a:xfrm>
            <a:off x="221539" y="4840448"/>
            <a:ext cx="357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Significant Roadblocks/ Non-developing Items: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8D3858F-82DA-4B0B-9F1A-DB985FFC1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9175"/>
              </p:ext>
            </p:extLst>
          </p:nvPr>
        </p:nvGraphicFramePr>
        <p:xfrm>
          <a:off x="4929943" y="5885016"/>
          <a:ext cx="4165605" cy="89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707">
                  <a:extLst>
                    <a:ext uri="{9D8B030D-6E8A-4147-A177-3AD203B41FA5}">
                      <a16:colId xmlns:a16="http://schemas.microsoft.com/office/drawing/2014/main" val="427250594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0583726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646459979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97569650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9848629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177235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6129361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980586501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766857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5216863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5269796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35845234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68736262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81724550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896744407"/>
                    </a:ext>
                  </a:extLst>
                </a:gridCol>
              </a:tblGrid>
              <a:tr h="145408">
                <a:tc gridSpan="15">
                  <a:txBody>
                    <a:bodyPr/>
                    <a:lstStyle/>
                    <a:p>
                      <a:r>
                        <a:rPr lang="en-US" sz="1200"/>
                        <a:t>Feb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200"/>
                        <a:t>Feb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1641"/>
                  </a:ext>
                </a:extLst>
              </a:tr>
              <a:tr h="145575">
                <a:tc>
                  <a:txBody>
                    <a:bodyPr/>
                    <a:lstStyle/>
                    <a:p>
                      <a:r>
                        <a:rPr lang="en-US" sz="900"/>
                        <a:t>5</a:t>
                      </a:r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12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15</a:t>
                      </a:r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19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96268"/>
                  </a:ext>
                </a:extLst>
              </a:tr>
              <a:tr h="5382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1A8F5A5-1446-41FE-88B6-3887907B3268}"/>
              </a:ext>
            </a:extLst>
          </p:cNvPr>
          <p:cNvSpPr txBox="1"/>
          <p:nvPr/>
        </p:nvSpPr>
        <p:spPr>
          <a:xfrm>
            <a:off x="4860695" y="5577239"/>
            <a:ext cx="1736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Short Term Schedule:</a:t>
            </a:r>
          </a:p>
        </p:txBody>
      </p:sp>
      <p:graphicFrame>
        <p:nvGraphicFramePr>
          <p:cNvPr id="76" name="Table 6">
            <a:extLst>
              <a:ext uri="{FF2B5EF4-FFF2-40B4-BE49-F238E27FC236}">
                <a16:creationId xmlns:a16="http://schemas.microsoft.com/office/drawing/2014/main" id="{43E3DD7A-8603-4A44-8236-BFEFA12E6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15091"/>
              </p:ext>
            </p:extLst>
          </p:nvPr>
        </p:nvGraphicFramePr>
        <p:xfrm>
          <a:off x="226131" y="671202"/>
          <a:ext cx="8696329" cy="2110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1701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Car CAD Models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Unity soccer simulation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Get all cars working with basic movement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Redo hardware attachment to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Demonstrate image processing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0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04651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Integrate ROS onto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Feb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474127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7</a:t>
                      </a:r>
                    </a:p>
                  </a:txBody>
                  <a:tcPr>
                    <a:lnL w="0">
                      <a:noFill/>
                    </a:lnL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R w="0">
                      <a:noFill/>
                    </a:lnR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08479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CEF15A41-66DD-4654-8565-CC12161CF523}"/>
              </a:ext>
            </a:extLst>
          </p:cNvPr>
          <p:cNvSpPr/>
          <p:nvPr/>
        </p:nvSpPr>
        <p:spPr>
          <a:xfrm>
            <a:off x="221539" y="4840448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05653C-AF8C-4D3E-8085-6A06052DCFA8}"/>
              </a:ext>
            </a:extLst>
          </p:cNvPr>
          <p:cNvSpPr/>
          <p:nvPr/>
        </p:nvSpPr>
        <p:spPr>
          <a:xfrm>
            <a:off x="4929945" y="4840448"/>
            <a:ext cx="4165600" cy="756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87566B-07AB-4DAF-AFA0-783DF3C6927F}"/>
              </a:ext>
            </a:extLst>
          </p:cNvPr>
          <p:cNvSpPr txBox="1"/>
          <p:nvPr/>
        </p:nvSpPr>
        <p:spPr>
          <a:xfrm>
            <a:off x="4929944" y="4837790"/>
            <a:ext cx="75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Budget: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1420A3-98A8-43B2-9E07-08586507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95180"/>
              </p:ext>
            </p:extLst>
          </p:nvPr>
        </p:nvGraphicFramePr>
        <p:xfrm>
          <a:off x="4929944" y="5162344"/>
          <a:ext cx="4165600" cy="43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2106655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77044049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47022683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9088940"/>
                    </a:ext>
                  </a:extLst>
                </a:gridCol>
              </a:tblGrid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Total 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Plan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Vs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6693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$3500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+/-$0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88244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728D7A5-17E0-45E5-A552-B96466CDE5E3}"/>
              </a:ext>
            </a:extLst>
          </p:cNvPr>
          <p:cNvSpPr/>
          <p:nvPr/>
        </p:nvSpPr>
        <p:spPr>
          <a:xfrm>
            <a:off x="2953409" y="-143064"/>
            <a:ext cx="25179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Short-Term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209D3-632A-4EFF-80C4-A880307516ED}"/>
              </a:ext>
            </a:extLst>
          </p:cNvPr>
          <p:cNvSpPr txBox="1"/>
          <p:nvPr/>
        </p:nvSpPr>
        <p:spPr>
          <a:xfrm>
            <a:off x="221539" y="5864065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Request for teaching staff: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4CFCB-DA2A-4148-A786-03FE187DF216}"/>
              </a:ext>
            </a:extLst>
          </p:cNvPr>
          <p:cNvSpPr/>
          <p:nvPr/>
        </p:nvSpPr>
        <p:spPr>
          <a:xfrm>
            <a:off x="221539" y="5864065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6E01AE2-BD15-CC15-17A2-8B1FFE115B39}"/>
              </a:ext>
            </a:extLst>
          </p:cNvPr>
          <p:cNvSpPr/>
          <p:nvPr/>
        </p:nvSpPr>
        <p:spPr>
          <a:xfrm>
            <a:off x="6329931" y="6288234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113F3-6EF4-8D80-B1AA-C889B9A70E25}"/>
              </a:ext>
            </a:extLst>
          </p:cNvPr>
          <p:cNvSpPr txBox="1"/>
          <p:nvPr/>
        </p:nvSpPr>
        <p:spPr>
          <a:xfrm>
            <a:off x="6988576" y="6488601"/>
            <a:ext cx="21911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Finish field construction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DB38DBF2-7FCE-D5E1-36B4-3EFF287C5298}"/>
              </a:ext>
            </a:extLst>
          </p:cNvPr>
          <p:cNvSpPr/>
          <p:nvPr/>
        </p:nvSpPr>
        <p:spPr>
          <a:xfrm>
            <a:off x="7709977" y="6322224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B3113-D068-9A8F-6B16-9A5765C9A918}"/>
              </a:ext>
            </a:extLst>
          </p:cNvPr>
          <p:cNvSpPr txBox="1"/>
          <p:nvPr/>
        </p:nvSpPr>
        <p:spPr>
          <a:xfrm>
            <a:off x="5534656" y="6430287"/>
            <a:ext cx="13027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Work on trade-study for new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2B2EC-F603-42B9-8197-4F8C39EE47BB}"/>
              </a:ext>
            </a:extLst>
          </p:cNvPr>
          <p:cNvSpPr txBox="1"/>
          <p:nvPr/>
        </p:nvSpPr>
        <p:spPr>
          <a:xfrm>
            <a:off x="148161" y="2914166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Biweekly Action Items: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FBB68-9239-41D5-4A64-7AC06BCD1D1E}"/>
              </a:ext>
            </a:extLst>
          </p:cNvPr>
          <p:cNvSpPr txBox="1"/>
          <p:nvPr/>
        </p:nvSpPr>
        <p:spPr>
          <a:xfrm>
            <a:off x="218755" y="5064200"/>
            <a:ext cx="45501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>
                <a:ea typeface="Calibri" panose="020F0502020204030204"/>
                <a:cs typeface="Calibri" panose="020F0502020204030204"/>
              </a:rPr>
              <a:t>New sensor on car (Zed 2) needs to be ordered and shipped to 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1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9C3D-5F28-7CCE-11EA-48E8264B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6859"/>
            <a:ext cx="7886700" cy="100383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Our Final Deliverables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B77A-892F-BBF2-A0A6-A1707FEB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Demonstrate basic motion of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: 01/2024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Demonstrate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 Image Recognition for soccer play: 01/2024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Trade study of possible sensor additions: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Preliminary Design Review: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Showcase vehicle scoring soccer ball in the goal in real-world: 03/2024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Add additional agents in the real world: 04/2024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Final Data Review: 05/2024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89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DDFD-CF2D-4858-8555-33927AA8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Calibri Light"/>
                <a:cs typeface="Calibri Light"/>
              </a:rPr>
              <a:t>Team Progress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ROS (Casey and Cooper)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Fixed throttle stalling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Calibrated steering/throttle gains and offsets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Printed field brackets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Servo mount CAD for ZED2/servo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Created trade study for sensor choice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Continue Ubuntu 20.04 update and ROS Noetic install if Zed 2 is selected</a:t>
            </a:r>
          </a:p>
          <a:p>
            <a:r>
              <a:rPr lang="en-US">
                <a:ea typeface="Calibri"/>
                <a:cs typeface="Calibri"/>
              </a:rPr>
              <a:t>Modify CV to publish results to ROS topic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92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LiDAR (Arjun and Jarod)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Purchased supplies for field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Constructed field using poster board and 3D printer brackets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Goals will be red and blue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Walls will be white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Looked at different sensor tradeoffs as a substitute for LiDAR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Use borrowed Zed 2 camera to test feasibility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Integration into ROS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Sensor capabilities</a:t>
            </a:r>
          </a:p>
          <a:p>
            <a:r>
              <a:rPr lang="en-US">
                <a:ea typeface="Calibri"/>
                <a:cs typeface="Calibri"/>
              </a:rPr>
              <a:t>Construct full field in basement, try to find good location (lighting, field levelness/flatness, etc.)</a:t>
            </a:r>
          </a:p>
        </p:txBody>
      </p:sp>
    </p:spTree>
    <p:extLst>
      <p:ext uri="{BB962C8B-B14F-4D97-AF65-F5344CB8AC3E}">
        <p14:creationId xmlns:p14="http://schemas.microsoft.com/office/powerpoint/2010/main" val="356373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BEFA0-9B2C-9516-0FAB-4E2E8F51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2646" y="3441418"/>
            <a:ext cx="3766017" cy="2814917"/>
          </a:xfrm>
          <a:prstGeom prst="rect">
            <a:avLst/>
          </a:prstGeom>
        </p:spPr>
      </p:pic>
      <p:pic>
        <p:nvPicPr>
          <p:cNvPr id="6" name="Picture 5" descr="A person measuring a shelf&#10;&#10;Description automatically generated">
            <a:extLst>
              <a:ext uri="{FF2B5EF4-FFF2-40B4-BE49-F238E27FC236}">
                <a16:creationId xmlns:a16="http://schemas.microsoft.com/office/drawing/2014/main" id="{C658CC8E-3725-C856-170B-939BED1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7217" y="2204196"/>
            <a:ext cx="4995582" cy="2615453"/>
          </a:xfrm>
          <a:prstGeom prst="rect">
            <a:avLst/>
          </a:prstGeom>
        </p:spPr>
      </p:pic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83857C58-D311-9AF4-2075-57B4C424A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5" r="8601"/>
          <a:stretch/>
        </p:blipFill>
        <p:spPr>
          <a:xfrm rot="5400000">
            <a:off x="5920427" y="1004129"/>
            <a:ext cx="3173026" cy="2796987"/>
          </a:xfrm>
          <a:prstGeom prst="rect">
            <a:avLst/>
          </a:prstGeom>
        </p:spPr>
      </p:pic>
      <p:pic>
        <p:nvPicPr>
          <p:cNvPr id="8" name="Picture 7" descr="Blue objects on a table&#10;&#10;Description automatically generated">
            <a:extLst>
              <a:ext uri="{FF2B5EF4-FFF2-40B4-BE49-F238E27FC236}">
                <a16:creationId xmlns:a16="http://schemas.microsoft.com/office/drawing/2014/main" id="{AB5D4654-1B45-27FB-B982-0C08C2826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54" y="730624"/>
            <a:ext cx="2837330" cy="2131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C8BC5-2B41-DA6C-EA1C-89D7D662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88" y="4171005"/>
            <a:ext cx="2795587" cy="25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Computer Vision (K and Julie)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Encountered some setbacks: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SD card from Jetson went missing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>
                <a:ea typeface="Calibri" panose="020F0502020204030204"/>
                <a:cs typeface="Calibri" panose="020F0502020204030204"/>
              </a:rPr>
              <a:t>Reflashed</a:t>
            </a:r>
            <a:r>
              <a:rPr lang="en-US">
                <a:ea typeface="Calibri" panose="020F0502020204030204"/>
                <a:cs typeface="Calibri" panose="020F0502020204030204"/>
              </a:rPr>
              <a:t> with Ubuntu 20.04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Downloading CV packages on that new version bricked it, but we found the old SD card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Got bounding box offset to be printed to terminal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Working with ROS team to set up publisher/subscriber for the topic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Use it to steer car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Work with ROS team to set up publisher and subscriber for steering servo</a:t>
            </a:r>
          </a:p>
          <a:p>
            <a:r>
              <a:rPr lang="en-US">
                <a:ea typeface="Calibri"/>
                <a:cs typeface="Calibri"/>
              </a:rPr>
              <a:t>Test steering towards ball position</a:t>
            </a:r>
          </a:p>
          <a:p>
            <a:r>
              <a:rPr lang="en-US">
                <a:ea typeface="Calibri"/>
                <a:cs typeface="Calibri"/>
              </a:rPr>
              <a:t>Test ball following (with throttle)</a:t>
            </a:r>
          </a:p>
          <a:p>
            <a:r>
              <a:rPr lang="en-US">
                <a:ea typeface="Calibri"/>
                <a:cs typeface="Calibri"/>
              </a:rPr>
              <a:t>Might need to update detection once ZED2 arrives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0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105410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Unity (Mason)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spcBef>
                <a:spcPts val="1000"/>
              </a:spcBef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000">
                <a:ea typeface="+mn-lt"/>
                <a:cs typeface="+mn-lt"/>
              </a:rPr>
              <a:t>Optimized the simulation further, start looking to the movement parameter of the machine learning agents, the goal is to simulate the cars movement IRL as realistic as possible. </a:t>
            </a:r>
            <a:endParaRPr lang="en-US" sz="2000">
              <a:solidFill>
                <a:srgbClr val="808080"/>
              </a:solidFill>
              <a:ea typeface="+mn-lt"/>
              <a:cs typeface="+mn-lt"/>
            </a:endParaRPr>
          </a:p>
          <a:p>
            <a:pPr marL="0" indent="0">
              <a:spcBef>
                <a:spcPts val="1000"/>
              </a:spcBef>
              <a:buNone/>
            </a:pPr>
            <a:endParaRPr lang="en-US" sz="2000">
              <a:solidFill>
                <a:srgbClr val="808080"/>
              </a:solidFill>
              <a:ea typeface="+mn-lt"/>
              <a:cs typeface="+mn-lt"/>
            </a:endParaRPr>
          </a:p>
          <a:p>
            <a:pPr marL="0" indent="0">
              <a:spcBef>
                <a:spcPts val="1000"/>
              </a:spcBef>
              <a:buNone/>
            </a:pPr>
            <a:endParaRPr lang="en-US" sz="2000"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spcBef>
                <a:spcPts val="1000"/>
              </a:spcBef>
              <a:buNone/>
            </a:pPr>
            <a:r>
              <a:rPr lang="en-US">
                <a:ea typeface="Calibri"/>
                <a:cs typeface="Calibri"/>
              </a:rPr>
              <a:t>Future Work:</a:t>
            </a:r>
            <a:endParaRPr lang="en-US" sz="20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000">
                <a:ea typeface="+mn-lt"/>
                <a:cs typeface="+mn-lt"/>
              </a:rPr>
              <a:t>Create a 3rd year repo for the </a:t>
            </a:r>
            <a:r>
              <a:rPr lang="en-US" sz="2000" err="1">
                <a:ea typeface="+mn-lt"/>
                <a:cs typeface="+mn-lt"/>
              </a:rPr>
              <a:t>JetRacer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github</a:t>
            </a:r>
            <a:r>
              <a:rPr lang="en-US" sz="2000">
                <a:ea typeface="+mn-lt"/>
                <a:cs typeface="+mn-lt"/>
              </a:rPr>
              <a:t> page for the sake of progress tracking. </a:t>
            </a:r>
            <a:endParaRPr lang="en-US" sz="2000">
              <a:solidFill>
                <a:srgbClr val="808080"/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000">
                <a:ea typeface="+mn-lt"/>
                <a:cs typeface="+mn-lt"/>
              </a:rPr>
              <a:t>Improve the machine learning agent model so that they have a realistic collision model. </a:t>
            </a:r>
            <a:endParaRPr lang="en-US" sz="2000">
              <a:solidFill>
                <a:srgbClr val="808080"/>
              </a:solidFill>
              <a:ea typeface="+mn-lt"/>
              <a:cs typeface="+mn-lt"/>
            </a:endParaRPr>
          </a:p>
          <a:p>
            <a:pPr>
              <a:spcBef>
                <a:spcPts val="1000"/>
              </a:spcBef>
            </a:pPr>
            <a:r>
              <a:rPr lang="en-US" sz="2000">
                <a:ea typeface="+mn-lt"/>
                <a:cs typeface="+mn-lt"/>
              </a:rPr>
              <a:t>Continue to improve the movement of the simulated cars and the integration of the environment using the SDK.</a:t>
            </a:r>
            <a:endParaRPr lang="en-US"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2000">
                <a:ea typeface="Calibri"/>
                <a:cs typeface="Calibri"/>
              </a:rPr>
              <a:t>May shift focus to other aspects of the project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69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FFF0-EC72-4307-0F48-006A977E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Calibri Light"/>
                <a:cs typeface="Calibri Light"/>
              </a:rPr>
              <a:t>Tradeoff Study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B2E40-869C-72E8-0A58-6AF9959A2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Sensor Choice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79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C7AD8D-FD75-4107-8E3B-18C2C2BF3F29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8CC38C-9311-4617-9F26-7B5C76ACB2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C64F60-42B2-4232-A3DE-1DD0F3C4F8B3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20</Slides>
  <Notes>5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1_Custom Design</vt:lpstr>
      <vt:lpstr>PowerPoint Presentation</vt:lpstr>
      <vt:lpstr>PowerPoint Presentation</vt:lpstr>
      <vt:lpstr>Team Progress</vt:lpstr>
      <vt:lpstr>ROS (Casey and Cooper)</vt:lpstr>
      <vt:lpstr>LiDAR (Arjun and Jarod)</vt:lpstr>
      <vt:lpstr>PowerPoint Presentation</vt:lpstr>
      <vt:lpstr>Computer Vision (K and Julie)</vt:lpstr>
      <vt:lpstr>Unity (Mason)</vt:lpstr>
      <vt:lpstr>Tradeoff Study</vt:lpstr>
      <vt:lpstr>2D Lidar</vt:lpstr>
      <vt:lpstr>Ultrasonic</vt:lpstr>
      <vt:lpstr>1D LiDAR</vt:lpstr>
      <vt:lpstr>ZED 2</vt:lpstr>
      <vt:lpstr>Pugh Matrix</vt:lpstr>
      <vt:lpstr>Recommendation</vt:lpstr>
      <vt:lpstr>PowerPoint Presentation</vt:lpstr>
      <vt:lpstr>Questions:</vt:lpstr>
      <vt:lpstr>Team Roles</vt:lpstr>
      <vt:lpstr>Previous Year's Work</vt:lpstr>
      <vt:lpstr>Our Final 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dakingoh@gmail.com</dc:creator>
  <cp:revision>3</cp:revision>
  <dcterms:created xsi:type="dcterms:W3CDTF">2020-12-21T07:42:24Z</dcterms:created>
  <dcterms:modified xsi:type="dcterms:W3CDTF">2024-03-04T05:44:15Z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